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5"/>
  </p:sldMasterIdLst>
  <p:notesMasterIdLst>
    <p:notesMasterId r:id="rId73"/>
  </p:notesMasterIdLst>
  <p:handoutMasterIdLst>
    <p:handoutMasterId r:id="rId74"/>
  </p:handoutMasterIdLst>
  <p:sldIdLst>
    <p:sldId id="259" r:id="rId6"/>
    <p:sldId id="585" r:id="rId7"/>
    <p:sldId id="601" r:id="rId8"/>
    <p:sldId id="264" r:id="rId9"/>
    <p:sldId id="610" r:id="rId10"/>
    <p:sldId id="611" r:id="rId11"/>
    <p:sldId id="572" r:id="rId12"/>
    <p:sldId id="568" r:id="rId13"/>
    <p:sldId id="571" r:id="rId14"/>
    <p:sldId id="541" r:id="rId15"/>
    <p:sldId id="696" r:id="rId16"/>
    <p:sldId id="570" r:id="rId17"/>
    <p:sldId id="375" r:id="rId18"/>
    <p:sldId id="588" r:id="rId19"/>
    <p:sldId id="589" r:id="rId20"/>
    <p:sldId id="379" r:id="rId21"/>
    <p:sldId id="374" r:id="rId22"/>
    <p:sldId id="409" r:id="rId23"/>
    <p:sldId id="410" r:id="rId24"/>
    <p:sldId id="387" r:id="rId25"/>
    <p:sldId id="388" r:id="rId26"/>
    <p:sldId id="587" r:id="rId27"/>
    <p:sldId id="592" r:id="rId28"/>
    <p:sldId id="490" r:id="rId29"/>
    <p:sldId id="465" r:id="rId30"/>
    <p:sldId id="466" r:id="rId31"/>
    <p:sldId id="467" r:id="rId32"/>
    <p:sldId id="491" r:id="rId33"/>
    <p:sldId id="468" r:id="rId34"/>
    <p:sldId id="469" r:id="rId35"/>
    <p:sldId id="494" r:id="rId36"/>
    <p:sldId id="493" r:id="rId37"/>
    <p:sldId id="591" r:id="rId38"/>
    <p:sldId id="576" r:id="rId39"/>
    <p:sldId id="549" r:id="rId40"/>
    <p:sldId id="545" r:id="rId41"/>
    <p:sldId id="544" r:id="rId42"/>
    <p:sldId id="546" r:id="rId43"/>
    <p:sldId id="566" r:id="rId44"/>
    <p:sldId id="564" r:id="rId45"/>
    <p:sldId id="574" r:id="rId46"/>
    <p:sldId id="578" r:id="rId47"/>
    <p:sldId id="547" r:id="rId48"/>
    <p:sldId id="552" r:id="rId49"/>
    <p:sldId id="575" r:id="rId50"/>
    <p:sldId id="579" r:id="rId51"/>
    <p:sldId id="529" r:id="rId52"/>
    <p:sldId id="530" r:id="rId53"/>
    <p:sldId id="580" r:id="rId54"/>
    <p:sldId id="714" r:id="rId55"/>
    <p:sldId id="716" r:id="rId56"/>
    <p:sldId id="717" r:id="rId57"/>
    <p:sldId id="718" r:id="rId58"/>
    <p:sldId id="719" r:id="rId59"/>
    <p:sldId id="474" r:id="rId60"/>
    <p:sldId id="594" r:id="rId61"/>
    <p:sldId id="260" r:id="rId62"/>
    <p:sldId id="282" r:id="rId63"/>
    <p:sldId id="268" r:id="rId64"/>
    <p:sldId id="286" r:id="rId65"/>
    <p:sldId id="269" r:id="rId66"/>
    <p:sldId id="270" r:id="rId67"/>
    <p:sldId id="271" r:id="rId68"/>
    <p:sldId id="284" r:id="rId69"/>
    <p:sldId id="279" r:id="rId70"/>
    <p:sldId id="593" r:id="rId71"/>
    <p:sldId id="475" r:id="rId7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29" userDrawn="1">
          <p15:clr>
            <a:srgbClr val="A4A3A4"/>
          </p15:clr>
        </p15:guide>
        <p15:guide id="2" orient="horz" pos="1298" userDrawn="1">
          <p15:clr>
            <a:srgbClr val="A4A3A4"/>
          </p15:clr>
        </p15:guide>
        <p15:guide id="3" orient="horz" pos="632" userDrawn="1">
          <p15:clr>
            <a:srgbClr val="A4A3A4"/>
          </p15:clr>
        </p15:guide>
        <p15:guide id="4" orient="horz" pos="226" userDrawn="1">
          <p15:clr>
            <a:srgbClr val="A4A3A4"/>
          </p15:clr>
        </p15:guide>
        <p15:guide id="5" orient="horz" pos="4108" userDrawn="1">
          <p15:clr>
            <a:srgbClr val="A4A3A4"/>
          </p15:clr>
        </p15:guide>
        <p15:guide id="6" orient="horz" pos="1999" userDrawn="1">
          <p15:clr>
            <a:srgbClr val="A4A3A4"/>
          </p15:clr>
        </p15:guide>
        <p15:guide id="7" pos="4183" userDrawn="1">
          <p15:clr>
            <a:srgbClr val="A4A3A4"/>
          </p15:clr>
        </p15:guide>
        <p15:guide id="8" pos="288" userDrawn="1">
          <p15:clr>
            <a:srgbClr val="A4A3A4"/>
          </p15:clr>
        </p15:guide>
        <p15:guide id="9" pos="6161" userDrawn="1">
          <p15:clr>
            <a:srgbClr val="A4A3A4"/>
          </p15:clr>
        </p15:guide>
        <p15:guide id="10" pos="9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95E"/>
    <a:srgbClr val="349680"/>
    <a:srgbClr val="8698A7"/>
    <a:srgbClr val="DDE1E7"/>
    <a:srgbClr val="51C0C8"/>
    <a:srgbClr val="C779FE"/>
    <a:srgbClr val="7DAC14"/>
    <a:srgbClr val="8A3A39"/>
    <a:srgbClr val="FDD733"/>
    <a:srgbClr val="F074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489AA0-E8F5-DD48-99EB-580D370F95DF}" v="146" dt="2020-07-20T19:44:23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28"/>
    <p:restoredTop sz="93609" autoAdjust="0"/>
  </p:normalViewPr>
  <p:slideViewPr>
    <p:cSldViewPr snapToGrid="0">
      <p:cViewPr varScale="1">
        <p:scale>
          <a:sx n="111" d="100"/>
          <a:sy n="111" d="100"/>
        </p:scale>
        <p:origin x="224" y="344"/>
      </p:cViewPr>
      <p:guideLst>
        <p:guide orient="horz" pos="3829"/>
        <p:guide orient="horz" pos="1298"/>
        <p:guide orient="horz" pos="632"/>
        <p:guide orient="horz" pos="226"/>
        <p:guide orient="horz" pos="4108"/>
        <p:guide orient="horz" pos="1999"/>
        <p:guide pos="4183"/>
        <p:guide pos="288"/>
        <p:guide pos="6161"/>
        <p:guide pos="9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handoutMaster" Target="handoutMasters/handoutMaster1.xml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i Franzmeier" userId="1f6981c1ae2d382d" providerId="LiveId" clId="{05489AA0-E8F5-DD48-99EB-580D370F95DF}"/>
    <pc:docChg chg="undo custSel addSld delSld modSld sldOrd">
      <pc:chgData name="Nicolai Franzmeier" userId="1f6981c1ae2d382d" providerId="LiveId" clId="{05489AA0-E8F5-DD48-99EB-580D370F95DF}" dt="2020-07-20T20:04:40.316" v="1254" actId="20577"/>
      <pc:docMkLst>
        <pc:docMk/>
      </pc:docMkLst>
      <pc:sldChg chg="modSp">
        <pc:chgData name="Nicolai Franzmeier" userId="1f6981c1ae2d382d" providerId="LiveId" clId="{05489AA0-E8F5-DD48-99EB-580D370F95DF}" dt="2020-07-20T19:02:53.734" v="517" actId="20577"/>
        <pc:sldMkLst>
          <pc:docMk/>
          <pc:sldMk cId="84611563" sldId="259"/>
        </pc:sldMkLst>
        <pc:spChg chg="mod">
          <ac:chgData name="Nicolai Franzmeier" userId="1f6981c1ae2d382d" providerId="LiveId" clId="{05489AA0-E8F5-DD48-99EB-580D370F95DF}" dt="2020-07-20T19:02:53.734" v="517" actId="20577"/>
          <ac:spMkLst>
            <pc:docMk/>
            <pc:sldMk cId="84611563" sldId="259"/>
            <ac:spMk id="4" creationId="{00000000-0000-0000-0000-000000000000}"/>
          </ac:spMkLst>
        </pc:spChg>
        <pc:spChg chg="mod">
          <ac:chgData name="Nicolai Franzmeier" userId="1f6981c1ae2d382d" providerId="LiveId" clId="{05489AA0-E8F5-DD48-99EB-580D370F95DF}" dt="2020-07-20T19:02:38.862" v="514" actId="1076"/>
          <ac:spMkLst>
            <pc:docMk/>
            <pc:sldMk cId="84611563" sldId="259"/>
            <ac:spMk id="6" creationId="{00000000-0000-0000-0000-000000000000}"/>
          </ac:spMkLst>
        </pc:spChg>
      </pc:sldChg>
      <pc:sldChg chg="addSp delSp modSp add delAnim modAnim">
        <pc:chgData name="Nicolai Franzmeier" userId="1f6981c1ae2d382d" providerId="LiveId" clId="{05489AA0-E8F5-DD48-99EB-580D370F95DF}" dt="2020-07-20T19:40:18.920" v="1200"/>
        <pc:sldMkLst>
          <pc:docMk/>
          <pc:sldMk cId="1356150250" sldId="264"/>
        </pc:sldMkLst>
        <pc:spChg chg="add mod">
          <ac:chgData name="Nicolai Franzmeier" userId="1f6981c1ae2d382d" providerId="LiveId" clId="{05489AA0-E8F5-DD48-99EB-580D370F95DF}" dt="2020-07-20T18:51:41.505" v="6" actId="208"/>
          <ac:spMkLst>
            <pc:docMk/>
            <pc:sldMk cId="1356150250" sldId="264"/>
            <ac:spMk id="22" creationId="{4F4345F8-2981-DC46-9356-D656F926D000}"/>
          </ac:spMkLst>
        </pc:spChg>
        <pc:spChg chg="del">
          <ac:chgData name="Nicolai Franzmeier" userId="1f6981c1ae2d382d" providerId="LiveId" clId="{05489AA0-E8F5-DD48-99EB-580D370F95DF}" dt="2020-07-20T18:49:52.042" v="1" actId="478"/>
          <ac:spMkLst>
            <pc:docMk/>
            <pc:sldMk cId="1356150250" sldId="264"/>
            <ac:spMk id="59" creationId="{00000000-0000-0000-0000-000000000000}"/>
          </ac:spMkLst>
        </pc:spChg>
        <pc:cxnChg chg="del">
          <ac:chgData name="Nicolai Franzmeier" userId="1f6981c1ae2d382d" providerId="LiveId" clId="{05489AA0-E8F5-DD48-99EB-580D370F95DF}" dt="2020-07-20T18:49:53.510" v="2" actId="478"/>
          <ac:cxnSpMkLst>
            <pc:docMk/>
            <pc:sldMk cId="1356150250" sldId="264"/>
            <ac:cxnSpMk id="56" creationId="{00000000-0000-0000-0000-000000000000}"/>
          </ac:cxnSpMkLst>
        </pc:cxnChg>
      </pc:sldChg>
      <pc:sldChg chg="addSp modSp">
        <pc:chgData name="Nicolai Franzmeier" userId="1f6981c1ae2d382d" providerId="LiveId" clId="{05489AA0-E8F5-DD48-99EB-580D370F95DF}" dt="2020-07-20T19:05:18.849" v="604" actId="20577"/>
        <pc:sldMkLst>
          <pc:docMk/>
          <pc:sldMk cId="2229625001" sldId="374"/>
        </pc:sldMkLst>
        <pc:spChg chg="mod">
          <ac:chgData name="Nicolai Franzmeier" userId="1f6981c1ae2d382d" providerId="LiveId" clId="{05489AA0-E8F5-DD48-99EB-580D370F95DF}" dt="2020-07-20T19:05:18.849" v="604" actId="20577"/>
          <ac:spMkLst>
            <pc:docMk/>
            <pc:sldMk cId="2229625001" sldId="374"/>
            <ac:spMk id="2" creationId="{60FDB413-D114-3D4C-9BE7-48CFEBBB2504}"/>
          </ac:spMkLst>
        </pc:spChg>
        <pc:spChg chg="add">
          <ac:chgData name="Nicolai Franzmeier" userId="1f6981c1ae2d382d" providerId="LiveId" clId="{05489AA0-E8F5-DD48-99EB-580D370F95DF}" dt="2020-07-20T18:54:02.315" v="72"/>
          <ac:spMkLst>
            <pc:docMk/>
            <pc:sldMk cId="2229625001" sldId="374"/>
            <ac:spMk id="12" creationId="{DDAB6933-FB60-B74C-8E06-BD5E72469118}"/>
          </ac:spMkLst>
        </pc:spChg>
      </pc:sldChg>
      <pc:sldChg chg="del">
        <pc:chgData name="Nicolai Franzmeier" userId="1f6981c1ae2d382d" providerId="LiveId" clId="{05489AA0-E8F5-DD48-99EB-580D370F95DF}" dt="2020-07-20T18:53:24.923" v="37" actId="2696"/>
        <pc:sldMkLst>
          <pc:docMk/>
          <pc:sldMk cId="317837705" sldId="375"/>
        </pc:sldMkLst>
      </pc:sldChg>
      <pc:sldChg chg="addSp modSp add">
        <pc:chgData name="Nicolai Franzmeier" userId="1f6981c1ae2d382d" providerId="LiveId" clId="{05489AA0-E8F5-DD48-99EB-580D370F95DF}" dt="2020-07-20T19:13:36.097" v="744" actId="1076"/>
        <pc:sldMkLst>
          <pc:docMk/>
          <pc:sldMk cId="3908721937" sldId="375"/>
        </pc:sldMkLst>
        <pc:spChg chg="mod">
          <ac:chgData name="Nicolai Franzmeier" userId="1f6981c1ae2d382d" providerId="LiveId" clId="{05489AA0-E8F5-DD48-99EB-580D370F95DF}" dt="2020-07-20T18:55:31.927" v="143" actId="20577"/>
          <ac:spMkLst>
            <pc:docMk/>
            <pc:sldMk cId="3908721937" sldId="375"/>
            <ac:spMk id="2" creationId="{2837F225-CE0A-0741-96AB-AC19A8A15AA6}"/>
          </ac:spMkLst>
        </pc:spChg>
        <pc:spChg chg="add mod">
          <ac:chgData name="Nicolai Franzmeier" userId="1f6981c1ae2d382d" providerId="LiveId" clId="{05489AA0-E8F5-DD48-99EB-580D370F95DF}" dt="2020-07-20T18:53:54.552" v="69" actId="20577"/>
          <ac:spMkLst>
            <pc:docMk/>
            <pc:sldMk cId="3908721937" sldId="375"/>
            <ac:spMk id="9" creationId="{CF2F10E0-3B14-0943-8C25-F5E5661EC170}"/>
          </ac:spMkLst>
        </pc:spChg>
        <pc:grpChg chg="mod">
          <ac:chgData name="Nicolai Franzmeier" userId="1f6981c1ae2d382d" providerId="LiveId" clId="{05489AA0-E8F5-DD48-99EB-580D370F95DF}" dt="2020-07-20T19:13:36.097" v="744" actId="1076"/>
          <ac:grpSpMkLst>
            <pc:docMk/>
            <pc:sldMk cId="3908721937" sldId="375"/>
            <ac:grpSpMk id="8" creationId="{482D113F-990E-A14E-A5C2-C86E154FA5DD}"/>
          </ac:grpSpMkLst>
        </pc:grpChg>
        <pc:picChg chg="mod modCrop">
          <ac:chgData name="Nicolai Franzmeier" userId="1f6981c1ae2d382d" providerId="LiveId" clId="{05489AA0-E8F5-DD48-99EB-580D370F95DF}" dt="2020-07-20T19:13:36.097" v="744" actId="1076"/>
          <ac:picMkLst>
            <pc:docMk/>
            <pc:sldMk cId="3908721937" sldId="375"/>
            <ac:picMk id="6" creationId="{DCD3609F-844E-6049-86F0-349BA935B1A5}"/>
          </ac:picMkLst>
        </pc:picChg>
      </pc:sldChg>
      <pc:sldChg chg="addSp modSp">
        <pc:chgData name="Nicolai Franzmeier" userId="1f6981c1ae2d382d" providerId="LiveId" clId="{05489AA0-E8F5-DD48-99EB-580D370F95DF}" dt="2020-07-20T19:04:53.309" v="579" actId="20577"/>
        <pc:sldMkLst>
          <pc:docMk/>
          <pc:sldMk cId="3931571407" sldId="379"/>
        </pc:sldMkLst>
        <pc:spChg chg="mod">
          <ac:chgData name="Nicolai Franzmeier" userId="1f6981c1ae2d382d" providerId="LiveId" clId="{05489AA0-E8F5-DD48-99EB-580D370F95DF}" dt="2020-07-20T19:04:53.309" v="579" actId="20577"/>
          <ac:spMkLst>
            <pc:docMk/>
            <pc:sldMk cId="3931571407" sldId="379"/>
            <ac:spMk id="2" creationId="{7973C068-7461-804D-AEE1-186109E7FDE1}"/>
          </ac:spMkLst>
        </pc:spChg>
        <pc:spChg chg="add">
          <ac:chgData name="Nicolai Franzmeier" userId="1f6981c1ae2d382d" providerId="LiveId" clId="{05489AA0-E8F5-DD48-99EB-580D370F95DF}" dt="2020-07-20T18:54:00.816" v="71"/>
          <ac:spMkLst>
            <pc:docMk/>
            <pc:sldMk cId="3931571407" sldId="379"/>
            <ac:spMk id="30" creationId="{7A9E0A0B-CA13-9547-A1FD-833F43F0CB27}"/>
          </ac:spMkLst>
        </pc:spChg>
        <pc:spChg chg="mod">
          <ac:chgData name="Nicolai Franzmeier" userId="1f6981c1ae2d382d" providerId="LiveId" clId="{05489AA0-E8F5-DD48-99EB-580D370F95DF}" dt="2020-07-20T18:59:41.606" v="437" actId="20577"/>
          <ac:spMkLst>
            <pc:docMk/>
            <pc:sldMk cId="3931571407" sldId="379"/>
            <ac:spMk id="202" creationId="{1D739474-A39A-6A45-A7D1-C45279FE9A3A}"/>
          </ac:spMkLst>
        </pc:spChg>
      </pc:sldChg>
      <pc:sldChg chg="addSp del">
        <pc:chgData name="Nicolai Franzmeier" userId="1f6981c1ae2d382d" providerId="LiveId" clId="{05489AA0-E8F5-DD48-99EB-580D370F95DF}" dt="2020-07-20T18:59:14.793" v="401" actId="2696"/>
        <pc:sldMkLst>
          <pc:docMk/>
          <pc:sldMk cId="3800475744" sldId="381"/>
        </pc:sldMkLst>
        <pc:spChg chg="add">
          <ac:chgData name="Nicolai Franzmeier" userId="1f6981c1ae2d382d" providerId="LiveId" clId="{05489AA0-E8F5-DD48-99EB-580D370F95DF}" dt="2020-07-20T18:53:59.519" v="70"/>
          <ac:spMkLst>
            <pc:docMk/>
            <pc:sldMk cId="3800475744" sldId="381"/>
            <ac:spMk id="37" creationId="{58A24EE2-8F76-BD42-9D2A-47B5F200A64F}"/>
          </ac:spMkLst>
        </pc:spChg>
      </pc:sldChg>
      <pc:sldChg chg="addSp delSp modSp delAnim">
        <pc:chgData name="Nicolai Franzmeier" userId="1f6981c1ae2d382d" providerId="LiveId" clId="{05489AA0-E8F5-DD48-99EB-580D370F95DF}" dt="2020-07-20T20:04:40.316" v="1254" actId="20577"/>
        <pc:sldMkLst>
          <pc:docMk/>
          <pc:sldMk cId="178373527" sldId="387"/>
        </pc:sldMkLst>
        <pc:spChg chg="mod">
          <ac:chgData name="Nicolai Franzmeier" userId="1f6981c1ae2d382d" providerId="LiveId" clId="{05489AA0-E8F5-DD48-99EB-580D370F95DF}" dt="2020-07-20T19:07:39.420" v="641" actId="20577"/>
          <ac:spMkLst>
            <pc:docMk/>
            <pc:sldMk cId="178373527" sldId="387"/>
            <ac:spMk id="4" creationId="{BF23B9AB-5F50-F346-9F6B-B0917C58AA37}"/>
          </ac:spMkLst>
        </pc:spChg>
        <pc:spChg chg="mod">
          <ac:chgData name="Nicolai Franzmeier" userId="1f6981c1ae2d382d" providerId="LiveId" clId="{05489AA0-E8F5-DD48-99EB-580D370F95DF}" dt="2020-07-20T19:15:51.584" v="773" actId="1076"/>
          <ac:spMkLst>
            <pc:docMk/>
            <pc:sldMk cId="178373527" sldId="387"/>
            <ac:spMk id="13" creationId="{00000000-0000-0000-0000-000000000000}"/>
          </ac:spMkLst>
        </pc:spChg>
        <pc:spChg chg="mod">
          <ac:chgData name="Nicolai Franzmeier" userId="1f6981c1ae2d382d" providerId="LiveId" clId="{05489AA0-E8F5-DD48-99EB-580D370F95DF}" dt="2020-07-20T19:15:51.584" v="773" actId="1076"/>
          <ac:spMkLst>
            <pc:docMk/>
            <pc:sldMk cId="178373527" sldId="387"/>
            <ac:spMk id="34" creationId="{00000000-0000-0000-0000-000000000000}"/>
          </ac:spMkLst>
        </pc:spChg>
        <pc:spChg chg="del">
          <ac:chgData name="Nicolai Franzmeier" userId="1f6981c1ae2d382d" providerId="LiveId" clId="{05489AA0-E8F5-DD48-99EB-580D370F95DF}" dt="2020-07-20T19:15:29.973" v="768" actId="478"/>
          <ac:spMkLst>
            <pc:docMk/>
            <pc:sldMk cId="178373527" sldId="387"/>
            <ac:spMk id="35" creationId="{00000000-0000-0000-0000-000000000000}"/>
          </ac:spMkLst>
        </pc:spChg>
        <pc:spChg chg="mod">
          <ac:chgData name="Nicolai Franzmeier" userId="1f6981c1ae2d382d" providerId="LiveId" clId="{05489AA0-E8F5-DD48-99EB-580D370F95DF}" dt="2020-07-20T19:15:51.584" v="773" actId="1076"/>
          <ac:spMkLst>
            <pc:docMk/>
            <pc:sldMk cId="178373527" sldId="387"/>
            <ac:spMk id="36" creationId="{B7869A01-41F3-0345-AA99-EDDF522193E7}"/>
          </ac:spMkLst>
        </pc:spChg>
        <pc:spChg chg="mod">
          <ac:chgData name="Nicolai Franzmeier" userId="1f6981c1ae2d382d" providerId="LiveId" clId="{05489AA0-E8F5-DD48-99EB-580D370F95DF}" dt="2020-07-20T19:15:51.584" v="773" actId="1076"/>
          <ac:spMkLst>
            <pc:docMk/>
            <pc:sldMk cId="178373527" sldId="387"/>
            <ac:spMk id="37" creationId="{B7869A01-41F3-0345-AA99-EDDF522193E7}"/>
          </ac:spMkLst>
        </pc:spChg>
        <pc:spChg chg="del">
          <ac:chgData name="Nicolai Franzmeier" userId="1f6981c1ae2d382d" providerId="LiveId" clId="{05489AA0-E8F5-DD48-99EB-580D370F95DF}" dt="2020-07-20T19:15:28.666" v="767" actId="478"/>
          <ac:spMkLst>
            <pc:docMk/>
            <pc:sldMk cId="178373527" sldId="387"/>
            <ac:spMk id="38" creationId="{B7869A01-41F3-0345-AA99-EDDF522193E7}"/>
          </ac:spMkLst>
        </pc:spChg>
        <pc:spChg chg="add">
          <ac:chgData name="Nicolai Franzmeier" userId="1f6981c1ae2d382d" providerId="LiveId" clId="{05489AA0-E8F5-DD48-99EB-580D370F95DF}" dt="2020-07-20T18:54:07.481" v="75"/>
          <ac:spMkLst>
            <pc:docMk/>
            <pc:sldMk cId="178373527" sldId="387"/>
            <ac:spMk id="39" creationId="{7325BFD0-53AF-A041-9A4D-EA77E90FE992}"/>
          </ac:spMkLst>
        </pc:spChg>
        <pc:spChg chg="mod">
          <ac:chgData name="Nicolai Franzmeier" userId="1f6981c1ae2d382d" providerId="LiveId" clId="{05489AA0-E8F5-DD48-99EB-580D370F95DF}" dt="2020-07-20T19:15:51.584" v="773" actId="1076"/>
          <ac:spMkLst>
            <pc:docMk/>
            <pc:sldMk cId="178373527" sldId="387"/>
            <ac:spMk id="105" creationId="{6588363B-273B-B74B-8AB3-CBA1AF27F5D7}"/>
          </ac:spMkLst>
        </pc:spChg>
        <pc:spChg chg="mod">
          <ac:chgData name="Nicolai Franzmeier" userId="1f6981c1ae2d382d" providerId="LiveId" clId="{05489AA0-E8F5-DD48-99EB-580D370F95DF}" dt="2020-07-20T19:15:51.584" v="773" actId="1076"/>
          <ac:spMkLst>
            <pc:docMk/>
            <pc:sldMk cId="178373527" sldId="387"/>
            <ac:spMk id="109" creationId="{E3CF4267-61F9-CF48-964F-CBDB981075EA}"/>
          </ac:spMkLst>
        </pc:spChg>
        <pc:spChg chg="mod">
          <ac:chgData name="Nicolai Franzmeier" userId="1f6981c1ae2d382d" providerId="LiveId" clId="{05489AA0-E8F5-DD48-99EB-580D370F95DF}" dt="2020-07-20T19:15:51.584" v="773" actId="1076"/>
          <ac:spMkLst>
            <pc:docMk/>
            <pc:sldMk cId="178373527" sldId="387"/>
            <ac:spMk id="110" creationId="{FDEC1A95-6A25-3548-B8DB-56BC99B4711B}"/>
          </ac:spMkLst>
        </pc:spChg>
        <pc:spChg chg="del">
          <ac:chgData name="Nicolai Franzmeier" userId="1f6981c1ae2d382d" providerId="LiveId" clId="{05489AA0-E8F5-DD48-99EB-580D370F95DF}" dt="2020-07-20T19:15:32.127" v="769" actId="478"/>
          <ac:spMkLst>
            <pc:docMk/>
            <pc:sldMk cId="178373527" sldId="387"/>
            <ac:spMk id="111" creationId="{179F15B4-DA22-C74F-9A9A-622119599B78}"/>
          </ac:spMkLst>
        </pc:spChg>
        <pc:spChg chg="mod">
          <ac:chgData name="Nicolai Franzmeier" userId="1f6981c1ae2d382d" providerId="LiveId" clId="{05489AA0-E8F5-DD48-99EB-580D370F95DF}" dt="2020-07-20T20:04:37.649" v="1244" actId="20577"/>
          <ac:spMkLst>
            <pc:docMk/>
            <pc:sldMk cId="178373527" sldId="387"/>
            <ac:spMk id="118" creationId="{35A2CC72-AEEA-DD4E-906F-8DAD2FEDAFA2}"/>
          </ac:spMkLst>
        </pc:spChg>
        <pc:spChg chg="mod">
          <ac:chgData name="Nicolai Franzmeier" userId="1f6981c1ae2d382d" providerId="LiveId" clId="{05489AA0-E8F5-DD48-99EB-580D370F95DF}" dt="2020-07-20T20:04:40.316" v="1254" actId="20577"/>
          <ac:spMkLst>
            <pc:docMk/>
            <pc:sldMk cId="178373527" sldId="387"/>
            <ac:spMk id="120" creationId="{F41035A1-515E-8040-9FCC-F13ADCED4C39}"/>
          </ac:spMkLst>
        </pc:spChg>
        <pc:grpChg chg="mod">
          <ac:chgData name="Nicolai Franzmeier" userId="1f6981c1ae2d382d" providerId="LiveId" clId="{05489AA0-E8F5-DD48-99EB-580D370F95DF}" dt="2020-07-20T19:15:51.584" v="773" actId="1076"/>
          <ac:grpSpMkLst>
            <pc:docMk/>
            <pc:sldMk cId="178373527" sldId="387"/>
            <ac:grpSpMk id="3" creationId="{AE18EDD9-3C61-4047-924B-64C746D96A10}"/>
          </ac:grpSpMkLst>
        </pc:grpChg>
        <pc:grpChg chg="mod">
          <ac:chgData name="Nicolai Franzmeier" userId="1f6981c1ae2d382d" providerId="LiveId" clId="{05489AA0-E8F5-DD48-99EB-580D370F95DF}" dt="2020-07-20T19:15:51.584" v="773" actId="1076"/>
          <ac:grpSpMkLst>
            <pc:docMk/>
            <pc:sldMk cId="178373527" sldId="387"/>
            <ac:grpSpMk id="6" creationId="{00000000-0000-0000-0000-000000000000}"/>
          </ac:grpSpMkLst>
        </pc:grpChg>
        <pc:grpChg chg="mod">
          <ac:chgData name="Nicolai Franzmeier" userId="1f6981c1ae2d382d" providerId="LiveId" clId="{05489AA0-E8F5-DD48-99EB-580D370F95DF}" dt="2020-07-20T19:15:51.584" v="773" actId="1076"/>
          <ac:grpSpMkLst>
            <pc:docMk/>
            <pc:sldMk cId="178373527" sldId="387"/>
            <ac:grpSpMk id="8" creationId="{00000000-0000-0000-0000-000000000000}"/>
          </ac:grpSpMkLst>
        </pc:grpChg>
        <pc:grpChg chg="del">
          <ac:chgData name="Nicolai Franzmeier" userId="1f6981c1ae2d382d" providerId="LiveId" clId="{05489AA0-E8F5-DD48-99EB-580D370F95DF}" dt="2020-07-20T19:15:26.545" v="766" actId="478"/>
          <ac:grpSpMkLst>
            <pc:docMk/>
            <pc:sldMk cId="178373527" sldId="387"/>
            <ac:grpSpMk id="9" creationId="{00000000-0000-0000-0000-000000000000}"/>
          </ac:grpSpMkLst>
        </pc:grpChg>
        <pc:picChg chg="del">
          <ac:chgData name="Nicolai Franzmeier" userId="1f6981c1ae2d382d" providerId="LiveId" clId="{05489AA0-E8F5-DD48-99EB-580D370F95DF}" dt="2020-07-20T19:05:38.824" v="615" actId="478"/>
          <ac:picMkLst>
            <pc:docMk/>
            <pc:sldMk cId="178373527" sldId="387"/>
            <ac:picMk id="7" creationId="{B1320283-BA4C-7F48-9159-BAB3723A755E}"/>
          </ac:picMkLst>
        </pc:picChg>
        <pc:picChg chg="add mod modCrop">
          <ac:chgData name="Nicolai Franzmeier" userId="1f6981c1ae2d382d" providerId="LiveId" clId="{05489AA0-E8F5-DD48-99EB-580D370F95DF}" dt="2020-07-20T19:32:50.763" v="1199" actId="1038"/>
          <ac:picMkLst>
            <pc:docMk/>
            <pc:sldMk cId="178373527" sldId="387"/>
            <ac:picMk id="11" creationId="{11A96302-EF31-DC46-AC4D-7DF381CDBA1D}"/>
          </ac:picMkLst>
        </pc:picChg>
      </pc:sldChg>
      <pc:sldChg chg="addSp modSp">
        <pc:chgData name="Nicolai Franzmeier" userId="1f6981c1ae2d382d" providerId="LiveId" clId="{05489AA0-E8F5-DD48-99EB-580D370F95DF}" dt="2020-07-20T19:07:56.339" v="652" actId="20577"/>
        <pc:sldMkLst>
          <pc:docMk/>
          <pc:sldMk cId="3807833576" sldId="388"/>
        </pc:sldMkLst>
        <pc:spChg chg="mod">
          <ac:chgData name="Nicolai Franzmeier" userId="1f6981c1ae2d382d" providerId="LiveId" clId="{05489AA0-E8F5-DD48-99EB-580D370F95DF}" dt="2020-07-20T19:07:56.339" v="652" actId="20577"/>
          <ac:spMkLst>
            <pc:docMk/>
            <pc:sldMk cId="3807833576" sldId="388"/>
            <ac:spMk id="2" creationId="{DD361148-4A1B-F54B-B7CB-6923CCF40497}"/>
          </ac:spMkLst>
        </pc:spChg>
        <pc:spChg chg="add">
          <ac:chgData name="Nicolai Franzmeier" userId="1f6981c1ae2d382d" providerId="LiveId" clId="{05489AA0-E8F5-DD48-99EB-580D370F95DF}" dt="2020-07-20T18:54:09.191" v="76"/>
          <ac:spMkLst>
            <pc:docMk/>
            <pc:sldMk cId="3807833576" sldId="388"/>
            <ac:spMk id="33" creationId="{2E85C4DA-C44D-4E47-B34B-EB0733939098}"/>
          </ac:spMkLst>
        </pc:spChg>
      </pc:sldChg>
      <pc:sldChg chg="addSp delSp modSp">
        <pc:chgData name="Nicolai Franzmeier" userId="1f6981c1ae2d382d" providerId="LiveId" clId="{05489AA0-E8F5-DD48-99EB-580D370F95DF}" dt="2020-07-20T19:13:17.872" v="742" actId="1076"/>
        <pc:sldMkLst>
          <pc:docMk/>
          <pc:sldMk cId="2542651190" sldId="409"/>
        </pc:sldMkLst>
        <pc:spChg chg="del">
          <ac:chgData name="Nicolai Franzmeier" userId="1f6981c1ae2d382d" providerId="LiveId" clId="{05489AA0-E8F5-DD48-99EB-580D370F95DF}" dt="2020-07-20T19:13:04.994" v="740" actId="478"/>
          <ac:spMkLst>
            <pc:docMk/>
            <pc:sldMk cId="2542651190" sldId="409"/>
            <ac:spMk id="54" creationId="{74375EBF-08E0-2740-89E5-21722E4DC1B1}"/>
          </ac:spMkLst>
        </pc:spChg>
        <pc:spChg chg="add">
          <ac:chgData name="Nicolai Franzmeier" userId="1f6981c1ae2d382d" providerId="LiveId" clId="{05489AA0-E8F5-DD48-99EB-580D370F95DF}" dt="2020-07-20T18:54:03.755" v="73"/>
          <ac:spMkLst>
            <pc:docMk/>
            <pc:sldMk cId="2542651190" sldId="409"/>
            <ac:spMk id="57" creationId="{CFC687E0-C20D-7B4D-A8C6-5FDDB536122D}"/>
          </ac:spMkLst>
        </pc:spChg>
        <pc:grpChg chg="mod">
          <ac:chgData name="Nicolai Franzmeier" userId="1f6981c1ae2d382d" providerId="LiveId" clId="{05489AA0-E8F5-DD48-99EB-580D370F95DF}" dt="2020-07-20T19:13:17.872" v="742" actId="1076"/>
          <ac:grpSpMkLst>
            <pc:docMk/>
            <pc:sldMk cId="2542651190" sldId="409"/>
            <ac:grpSpMk id="36" creationId="{412CE6E1-1EB4-6045-AB94-A89700E941C1}"/>
          </ac:grpSpMkLst>
        </pc:grpChg>
        <pc:picChg chg="mod modCrop">
          <ac:chgData name="Nicolai Franzmeier" userId="1f6981c1ae2d382d" providerId="LiveId" clId="{05489AA0-E8F5-DD48-99EB-580D370F95DF}" dt="2020-07-20T19:13:13.239" v="741" actId="732"/>
          <ac:picMkLst>
            <pc:docMk/>
            <pc:sldMk cId="2542651190" sldId="409"/>
            <ac:picMk id="39" creationId="{0DF12ADD-45E1-C84D-8B46-037D3E5E5BB2}"/>
          </ac:picMkLst>
        </pc:picChg>
      </pc:sldChg>
      <pc:sldChg chg="addSp delSp modSp modAnim">
        <pc:chgData name="Nicolai Franzmeier" userId="1f6981c1ae2d382d" providerId="LiveId" clId="{05489AA0-E8F5-DD48-99EB-580D370F95DF}" dt="2020-07-20T19:32:33.279" v="1193"/>
        <pc:sldMkLst>
          <pc:docMk/>
          <pc:sldMk cId="3127741569" sldId="410"/>
        </pc:sldMkLst>
        <pc:spChg chg="mod">
          <ac:chgData name="Nicolai Franzmeier" userId="1f6981c1ae2d382d" providerId="LiveId" clId="{05489AA0-E8F5-DD48-99EB-580D370F95DF}" dt="2020-07-20T19:05:26.484" v="614" actId="20577"/>
          <ac:spMkLst>
            <pc:docMk/>
            <pc:sldMk cId="3127741569" sldId="410"/>
            <ac:spMk id="2" creationId="{60FDB413-D114-3D4C-9BE7-48CFEBBB2504}"/>
          </ac:spMkLst>
        </pc:spChg>
        <pc:spChg chg="del">
          <ac:chgData name="Nicolai Franzmeier" userId="1f6981c1ae2d382d" providerId="LiveId" clId="{05489AA0-E8F5-DD48-99EB-580D370F95DF}" dt="2020-07-20T19:14:14.803" v="752" actId="478"/>
          <ac:spMkLst>
            <pc:docMk/>
            <pc:sldMk cId="3127741569" sldId="410"/>
            <ac:spMk id="25" creationId="{68D271DF-00A2-C545-87F4-B086BFD43156}"/>
          </ac:spMkLst>
        </pc:spChg>
        <pc:spChg chg="add">
          <ac:chgData name="Nicolai Franzmeier" userId="1f6981c1ae2d382d" providerId="LiveId" clId="{05489AA0-E8F5-DD48-99EB-580D370F95DF}" dt="2020-07-20T18:54:05.720" v="74"/>
          <ac:spMkLst>
            <pc:docMk/>
            <pc:sldMk cId="3127741569" sldId="410"/>
            <ac:spMk id="27" creationId="{DDEB815F-F568-9B49-A101-DEC8F0D506FE}"/>
          </ac:spMkLst>
        </pc:spChg>
        <pc:grpChg chg="mod">
          <ac:chgData name="Nicolai Franzmeier" userId="1f6981c1ae2d382d" providerId="LiveId" clId="{05489AA0-E8F5-DD48-99EB-580D370F95DF}" dt="2020-07-20T19:14:18.658" v="753" actId="1076"/>
          <ac:grpSpMkLst>
            <pc:docMk/>
            <pc:sldMk cId="3127741569" sldId="410"/>
            <ac:grpSpMk id="10" creationId="{2FA2732A-C6F3-A24E-B04E-2772B4094F7D}"/>
          </ac:grpSpMkLst>
        </pc:grpChg>
        <pc:picChg chg="add mod modCrop">
          <ac:chgData name="Nicolai Franzmeier" userId="1f6981c1ae2d382d" providerId="LiveId" clId="{05489AA0-E8F5-DD48-99EB-580D370F95DF}" dt="2020-07-20T19:15:19.341" v="765" actId="1076"/>
          <ac:picMkLst>
            <pc:docMk/>
            <pc:sldMk cId="3127741569" sldId="410"/>
            <ac:picMk id="7" creationId="{94E5EFE9-41DC-4A43-A77B-00C765329490}"/>
          </ac:picMkLst>
        </pc:picChg>
        <pc:picChg chg="del mod modCrop">
          <ac:chgData name="Nicolai Franzmeier" userId="1f6981c1ae2d382d" providerId="LiveId" clId="{05489AA0-E8F5-DD48-99EB-580D370F95DF}" dt="2020-07-20T19:14:46.017" v="758" actId="478"/>
          <ac:picMkLst>
            <pc:docMk/>
            <pc:sldMk cId="3127741569" sldId="410"/>
            <ac:picMk id="9" creationId="{6DC0BF19-7D35-8C49-8060-B658E12A4E84}"/>
          </ac:picMkLst>
        </pc:picChg>
      </pc:sldChg>
      <pc:sldChg chg="addSp del">
        <pc:chgData name="Nicolai Franzmeier" userId="1f6981c1ae2d382d" providerId="LiveId" clId="{05489AA0-E8F5-DD48-99EB-580D370F95DF}" dt="2020-07-20T19:17:39.323" v="782" actId="2696"/>
        <pc:sldMkLst>
          <pc:docMk/>
          <pc:sldMk cId="3833878619" sldId="428"/>
        </pc:sldMkLst>
        <pc:spChg chg="add">
          <ac:chgData name="Nicolai Franzmeier" userId="1f6981c1ae2d382d" providerId="LiveId" clId="{05489AA0-E8F5-DD48-99EB-580D370F95DF}" dt="2020-07-20T18:54:11.153" v="77"/>
          <ac:spMkLst>
            <pc:docMk/>
            <pc:sldMk cId="3833878619" sldId="428"/>
            <ac:spMk id="15" creationId="{237C0DE0-7E31-CA4D-9AF7-D86F405C0DF1}"/>
          </ac:spMkLst>
        </pc:spChg>
      </pc:sldChg>
      <pc:sldChg chg="addSp del">
        <pc:chgData name="Nicolai Franzmeier" userId="1f6981c1ae2d382d" providerId="LiveId" clId="{05489AA0-E8F5-DD48-99EB-580D370F95DF}" dt="2020-07-20T19:17:39.357" v="783" actId="2696"/>
        <pc:sldMkLst>
          <pc:docMk/>
          <pc:sldMk cId="1319656801" sldId="438"/>
        </pc:sldMkLst>
        <pc:spChg chg="add">
          <ac:chgData name="Nicolai Franzmeier" userId="1f6981c1ae2d382d" providerId="LiveId" clId="{05489AA0-E8F5-DD48-99EB-580D370F95DF}" dt="2020-07-20T18:54:12.791" v="78"/>
          <ac:spMkLst>
            <pc:docMk/>
            <pc:sldMk cId="1319656801" sldId="438"/>
            <ac:spMk id="19" creationId="{1DBBC680-F763-EC43-9955-7C76739D1428}"/>
          </ac:spMkLst>
        </pc:spChg>
      </pc:sldChg>
      <pc:sldChg chg="addSp del">
        <pc:chgData name="Nicolai Franzmeier" userId="1f6981c1ae2d382d" providerId="LiveId" clId="{05489AA0-E8F5-DD48-99EB-580D370F95DF}" dt="2020-07-20T19:17:39.373" v="784" actId="2696"/>
        <pc:sldMkLst>
          <pc:docMk/>
          <pc:sldMk cId="51444365" sldId="439"/>
        </pc:sldMkLst>
        <pc:spChg chg="add">
          <ac:chgData name="Nicolai Franzmeier" userId="1f6981c1ae2d382d" providerId="LiveId" clId="{05489AA0-E8F5-DD48-99EB-580D370F95DF}" dt="2020-07-20T18:54:14.485" v="79"/>
          <ac:spMkLst>
            <pc:docMk/>
            <pc:sldMk cId="51444365" sldId="439"/>
            <ac:spMk id="31" creationId="{2F787ABE-67A9-D747-8BD7-14A5DB77FDB8}"/>
          </ac:spMkLst>
        </pc:spChg>
      </pc:sldChg>
      <pc:sldChg chg="modSp">
        <pc:chgData name="Nicolai Franzmeier" userId="1f6981c1ae2d382d" providerId="LiveId" clId="{05489AA0-E8F5-DD48-99EB-580D370F95DF}" dt="2020-07-20T19:44:23.853" v="1234" actId="20577"/>
        <pc:sldMkLst>
          <pc:docMk/>
          <pc:sldMk cId="2511947421" sldId="474"/>
        </pc:sldMkLst>
        <pc:spChg chg="mod">
          <ac:chgData name="Nicolai Franzmeier" userId="1f6981c1ae2d382d" providerId="LiveId" clId="{05489AA0-E8F5-DD48-99EB-580D370F95DF}" dt="2020-07-20T19:44:23.853" v="1234" actId="20577"/>
          <ac:spMkLst>
            <pc:docMk/>
            <pc:sldMk cId="2511947421" sldId="474"/>
            <ac:spMk id="28" creationId="{93C95FA2-19ED-7949-8AF7-2382FF386972}"/>
          </ac:spMkLst>
        </pc:spChg>
      </pc:sldChg>
      <pc:sldChg chg="del">
        <pc:chgData name="Nicolai Franzmeier" userId="1f6981c1ae2d382d" providerId="LiveId" clId="{05489AA0-E8F5-DD48-99EB-580D370F95DF}" dt="2020-07-20T18:51:48.875" v="7" actId="2696"/>
        <pc:sldMkLst>
          <pc:docMk/>
          <pc:sldMk cId="1278800971" sldId="537"/>
        </pc:sldMkLst>
      </pc:sldChg>
      <pc:sldChg chg="mod modShow">
        <pc:chgData name="Nicolai Franzmeier" userId="1f6981c1ae2d382d" providerId="LiveId" clId="{05489AA0-E8F5-DD48-99EB-580D370F95DF}" dt="2020-07-20T19:23:01.663" v="1065" actId="729"/>
        <pc:sldMkLst>
          <pc:docMk/>
          <pc:sldMk cId="1419745871" sldId="545"/>
        </pc:sldMkLst>
      </pc:sldChg>
      <pc:sldChg chg="modSp">
        <pc:chgData name="Nicolai Franzmeier" userId="1f6981c1ae2d382d" providerId="LiveId" clId="{05489AA0-E8F5-DD48-99EB-580D370F95DF}" dt="2020-07-20T19:23:36.099" v="1067" actId="20577"/>
        <pc:sldMkLst>
          <pc:docMk/>
          <pc:sldMk cId="2120160028" sldId="549"/>
        </pc:sldMkLst>
        <pc:spChg chg="mod">
          <ac:chgData name="Nicolai Franzmeier" userId="1f6981c1ae2d382d" providerId="LiveId" clId="{05489AA0-E8F5-DD48-99EB-580D370F95DF}" dt="2020-07-20T19:20:50.006" v="1063" actId="20577"/>
          <ac:spMkLst>
            <pc:docMk/>
            <pc:sldMk cId="2120160028" sldId="549"/>
            <ac:spMk id="2" creationId="{009260A5-94FC-094C-9225-5E38C23AA319}"/>
          </ac:spMkLst>
        </pc:spChg>
        <pc:spChg chg="mod">
          <ac:chgData name="Nicolai Franzmeier" userId="1f6981c1ae2d382d" providerId="LiveId" clId="{05489AA0-E8F5-DD48-99EB-580D370F95DF}" dt="2020-07-20T19:23:36.099" v="1067" actId="20577"/>
          <ac:spMkLst>
            <pc:docMk/>
            <pc:sldMk cId="2120160028" sldId="549"/>
            <ac:spMk id="8" creationId="{F1D25637-8CB7-EA40-8174-9B65806473B6}"/>
          </ac:spMkLst>
        </pc:spChg>
      </pc:sldChg>
      <pc:sldChg chg="modSp">
        <pc:chgData name="Nicolai Franzmeier" userId="1f6981c1ae2d382d" providerId="LiveId" clId="{05489AA0-E8F5-DD48-99EB-580D370F95DF}" dt="2020-07-20T18:51:55.720" v="25" actId="20577"/>
        <pc:sldMkLst>
          <pc:docMk/>
          <pc:sldMk cId="911742232" sldId="568"/>
        </pc:sldMkLst>
        <pc:spChg chg="mod">
          <ac:chgData name="Nicolai Franzmeier" userId="1f6981c1ae2d382d" providerId="LiveId" clId="{05489AA0-E8F5-DD48-99EB-580D370F95DF}" dt="2020-07-20T18:51:55.720" v="25" actId="20577"/>
          <ac:spMkLst>
            <pc:docMk/>
            <pc:sldMk cId="911742232" sldId="568"/>
            <ac:spMk id="2" creationId="{54278E69-CBFB-704D-BF5C-112AAF4F4708}"/>
          </ac:spMkLst>
        </pc:spChg>
      </pc:sldChg>
      <pc:sldChg chg="addSp delSp modSp modAnim">
        <pc:chgData name="Nicolai Franzmeier" userId="1f6981c1ae2d382d" providerId="LiveId" clId="{05489AA0-E8F5-DD48-99EB-580D370F95DF}" dt="2020-07-20T19:31:46.276" v="1191"/>
        <pc:sldMkLst>
          <pc:docMk/>
          <pc:sldMk cId="494085941" sldId="570"/>
        </pc:sldMkLst>
        <pc:spChg chg="mod">
          <ac:chgData name="Nicolai Franzmeier" userId="1f6981c1ae2d382d" providerId="LiveId" clId="{05489AA0-E8F5-DD48-99EB-580D370F95DF}" dt="2020-07-20T19:27:01.071" v="1187" actId="1076"/>
          <ac:spMkLst>
            <pc:docMk/>
            <pc:sldMk cId="494085941" sldId="570"/>
            <ac:spMk id="86" creationId="{0ECB36AC-CFE6-D242-8AD4-481370DB7BF2}"/>
          </ac:spMkLst>
        </pc:spChg>
        <pc:grpChg chg="add mod">
          <ac:chgData name="Nicolai Franzmeier" userId="1f6981c1ae2d382d" providerId="LiveId" clId="{05489AA0-E8F5-DD48-99EB-580D370F95DF}" dt="2020-07-20T19:31:31.905" v="1189" actId="164"/>
          <ac:grpSpMkLst>
            <pc:docMk/>
            <pc:sldMk cId="494085941" sldId="570"/>
            <ac:grpSpMk id="8" creationId="{B47A617B-8AFA-1540-B9F5-017D32A4BF62}"/>
          </ac:grpSpMkLst>
        </pc:grpChg>
        <pc:picChg chg="add mod">
          <ac:chgData name="Nicolai Franzmeier" userId="1f6981c1ae2d382d" providerId="LiveId" clId="{05489AA0-E8F5-DD48-99EB-580D370F95DF}" dt="2020-07-20T19:31:31.905" v="1189" actId="164"/>
          <ac:picMkLst>
            <pc:docMk/>
            <pc:sldMk cId="494085941" sldId="570"/>
            <ac:picMk id="4" creationId="{409E5CE8-955A-F84C-9A57-7BB694B6F315}"/>
          </ac:picMkLst>
        </pc:picChg>
        <pc:picChg chg="add mod">
          <ac:chgData name="Nicolai Franzmeier" userId="1f6981c1ae2d382d" providerId="LiveId" clId="{05489AA0-E8F5-DD48-99EB-580D370F95DF}" dt="2020-07-20T19:31:31.905" v="1189" actId="164"/>
          <ac:picMkLst>
            <pc:docMk/>
            <pc:sldMk cId="494085941" sldId="570"/>
            <ac:picMk id="5" creationId="{FE8A5823-9D84-B043-8F56-7059338ACE29}"/>
          </ac:picMkLst>
        </pc:picChg>
        <pc:picChg chg="add mod">
          <ac:chgData name="Nicolai Franzmeier" userId="1f6981c1ae2d382d" providerId="LiveId" clId="{05489AA0-E8F5-DD48-99EB-580D370F95DF}" dt="2020-07-20T19:31:31.905" v="1189" actId="164"/>
          <ac:picMkLst>
            <pc:docMk/>
            <pc:sldMk cId="494085941" sldId="570"/>
            <ac:picMk id="7" creationId="{B2758E06-CBCC-8A46-BB2C-90A4A9B2EB3F}"/>
          </ac:picMkLst>
        </pc:picChg>
        <pc:picChg chg="del">
          <ac:chgData name="Nicolai Franzmeier" userId="1f6981c1ae2d382d" providerId="LiveId" clId="{05489AA0-E8F5-DD48-99EB-580D370F95DF}" dt="2020-07-20T19:24:41.111" v="1133" actId="478"/>
          <ac:picMkLst>
            <pc:docMk/>
            <pc:sldMk cId="494085941" sldId="570"/>
            <ac:picMk id="21" creationId="{4734C6C7-E0DE-9A44-ADF1-DFDAD9386A4D}"/>
          </ac:picMkLst>
        </pc:picChg>
      </pc:sldChg>
      <pc:sldChg chg="modSp">
        <pc:chgData name="Nicolai Franzmeier" userId="1f6981c1ae2d382d" providerId="LiveId" clId="{05489AA0-E8F5-DD48-99EB-580D370F95DF}" dt="2020-07-20T18:52:00.001" v="34" actId="20577"/>
        <pc:sldMkLst>
          <pc:docMk/>
          <pc:sldMk cId="3729212679" sldId="571"/>
        </pc:sldMkLst>
        <pc:spChg chg="mod">
          <ac:chgData name="Nicolai Franzmeier" userId="1f6981c1ae2d382d" providerId="LiveId" clId="{05489AA0-E8F5-DD48-99EB-580D370F95DF}" dt="2020-07-20T18:52:00.001" v="34" actId="20577"/>
          <ac:spMkLst>
            <pc:docMk/>
            <pc:sldMk cId="3729212679" sldId="571"/>
            <ac:spMk id="2" creationId="{54278E69-CBFB-704D-BF5C-112AAF4F4708}"/>
          </ac:spMkLst>
        </pc:spChg>
      </pc:sldChg>
      <pc:sldChg chg="modSp">
        <pc:chgData name="Nicolai Franzmeier" userId="1f6981c1ae2d382d" providerId="LiveId" clId="{05489AA0-E8F5-DD48-99EB-580D370F95DF}" dt="2020-07-20T18:51:52.249" v="16" actId="20577"/>
        <pc:sldMkLst>
          <pc:docMk/>
          <pc:sldMk cId="3533245645" sldId="572"/>
        </pc:sldMkLst>
        <pc:spChg chg="mod">
          <ac:chgData name="Nicolai Franzmeier" userId="1f6981c1ae2d382d" providerId="LiveId" clId="{05489AA0-E8F5-DD48-99EB-580D370F95DF}" dt="2020-07-20T18:51:52.249" v="16" actId="20577"/>
          <ac:spMkLst>
            <pc:docMk/>
            <pc:sldMk cId="3533245645" sldId="572"/>
            <ac:spMk id="2" creationId="{54278E69-CBFB-704D-BF5C-112AAF4F4708}"/>
          </ac:spMkLst>
        </pc:spChg>
      </pc:sldChg>
      <pc:sldChg chg="modSp">
        <pc:chgData name="Nicolai Franzmeier" userId="1f6981c1ae2d382d" providerId="LiveId" clId="{05489AA0-E8F5-DD48-99EB-580D370F95DF}" dt="2020-07-20T19:42:05.591" v="1201"/>
        <pc:sldMkLst>
          <pc:docMk/>
          <pc:sldMk cId="1302599876" sldId="576"/>
        </pc:sldMkLst>
        <pc:spChg chg="mod">
          <ac:chgData name="Nicolai Franzmeier" userId="1f6981c1ae2d382d" providerId="LiveId" clId="{05489AA0-E8F5-DD48-99EB-580D370F95DF}" dt="2020-07-20T19:42:05.591" v="1201"/>
          <ac:spMkLst>
            <pc:docMk/>
            <pc:sldMk cId="1302599876" sldId="576"/>
            <ac:spMk id="2" creationId="{009260A5-94FC-094C-9225-5E38C23AA319}"/>
          </ac:spMkLst>
        </pc:spChg>
      </pc:sldChg>
      <pc:sldChg chg="modSp">
        <pc:chgData name="Nicolai Franzmeier" userId="1f6981c1ae2d382d" providerId="LiveId" clId="{05489AA0-E8F5-DD48-99EB-580D370F95DF}" dt="2020-07-20T19:23:28.177" v="1066" actId="20577"/>
        <pc:sldMkLst>
          <pc:docMk/>
          <pc:sldMk cId="644106087" sldId="579"/>
        </pc:sldMkLst>
        <pc:spChg chg="mod">
          <ac:chgData name="Nicolai Franzmeier" userId="1f6981c1ae2d382d" providerId="LiveId" clId="{05489AA0-E8F5-DD48-99EB-580D370F95DF}" dt="2020-07-20T19:23:28.177" v="1066" actId="20577"/>
          <ac:spMkLst>
            <pc:docMk/>
            <pc:sldMk cId="644106087" sldId="579"/>
            <ac:spMk id="192" creationId="{8E58449B-D63B-2149-A722-0024FD76E312}"/>
          </ac:spMkLst>
        </pc:spChg>
      </pc:sldChg>
      <pc:sldChg chg="del">
        <pc:chgData name="Nicolai Franzmeier" userId="1f6981c1ae2d382d" providerId="LiveId" clId="{05489AA0-E8F5-DD48-99EB-580D370F95DF}" dt="2020-07-20T18:59:14.754" v="400" actId="2696"/>
        <pc:sldMkLst>
          <pc:docMk/>
          <pc:sldMk cId="4293801432" sldId="581"/>
        </pc:sldMkLst>
      </pc:sldChg>
      <pc:sldChg chg="modSp del ord">
        <pc:chgData name="Nicolai Franzmeier" userId="1f6981c1ae2d382d" providerId="LiveId" clId="{05489AA0-E8F5-DD48-99EB-580D370F95DF}" dt="2020-07-20T18:59:14.680" v="399" actId="2696"/>
        <pc:sldMkLst>
          <pc:docMk/>
          <pc:sldMk cId="1840722308" sldId="582"/>
        </pc:sldMkLst>
        <pc:spChg chg="mod">
          <ac:chgData name="Nicolai Franzmeier" userId="1f6981c1ae2d382d" providerId="LiveId" clId="{05489AA0-E8F5-DD48-99EB-580D370F95DF}" dt="2020-07-20T18:53:03.900" v="36" actId="20577"/>
          <ac:spMkLst>
            <pc:docMk/>
            <pc:sldMk cId="1840722308" sldId="582"/>
            <ac:spMk id="6" creationId="{00000000-0000-0000-0000-000000000000}"/>
          </ac:spMkLst>
        </pc:spChg>
      </pc:sldChg>
      <pc:sldChg chg="del">
        <pc:chgData name="Nicolai Franzmeier" userId="1f6981c1ae2d382d" providerId="LiveId" clId="{05489AA0-E8F5-DD48-99EB-580D370F95DF}" dt="2020-07-20T19:19:02.389" v="915" actId="2696"/>
        <pc:sldMkLst>
          <pc:docMk/>
          <pc:sldMk cId="2277470342" sldId="583"/>
        </pc:sldMkLst>
      </pc:sldChg>
      <pc:sldChg chg="del">
        <pc:chgData name="Nicolai Franzmeier" userId="1f6981c1ae2d382d" providerId="LiveId" clId="{05489AA0-E8F5-DD48-99EB-580D370F95DF}" dt="2020-07-20T19:20:36.787" v="1051" actId="2696"/>
        <pc:sldMkLst>
          <pc:docMk/>
          <pc:sldMk cId="4166478292" sldId="584"/>
        </pc:sldMkLst>
      </pc:sldChg>
      <pc:sldChg chg="addSp delSp modSp add del">
        <pc:chgData name="Nicolai Franzmeier" userId="1f6981c1ae2d382d" providerId="LiveId" clId="{05489AA0-E8F5-DD48-99EB-580D370F95DF}" dt="2020-07-20T19:14:01.585" v="749" actId="2696"/>
        <pc:sldMkLst>
          <pc:docMk/>
          <pc:sldMk cId="3764729521" sldId="585"/>
        </pc:sldMkLst>
        <pc:spChg chg="add mod">
          <ac:chgData name="Nicolai Franzmeier" userId="1f6981c1ae2d382d" providerId="LiveId" clId="{05489AA0-E8F5-DD48-99EB-580D370F95DF}" dt="2020-07-20T18:56:08.592" v="184" actId="207"/>
          <ac:spMkLst>
            <pc:docMk/>
            <pc:sldMk cId="3764729521" sldId="585"/>
            <ac:spMk id="10" creationId="{E540DEB9-7AD3-7145-8314-3F51505876DB}"/>
          </ac:spMkLst>
        </pc:spChg>
        <pc:spChg chg="add mod">
          <ac:chgData name="Nicolai Franzmeier" userId="1f6981c1ae2d382d" providerId="LiveId" clId="{05489AA0-E8F5-DD48-99EB-580D370F95DF}" dt="2020-07-20T18:58:52.126" v="398" actId="14100"/>
          <ac:spMkLst>
            <pc:docMk/>
            <pc:sldMk cId="3764729521" sldId="585"/>
            <ac:spMk id="11" creationId="{457763D9-07B7-2A4E-8C9A-DAC7DE15CAB1}"/>
          </ac:spMkLst>
        </pc:spChg>
        <pc:grpChg chg="add del mod">
          <ac:chgData name="Nicolai Franzmeier" userId="1f6981c1ae2d382d" providerId="LiveId" clId="{05489AA0-E8F5-DD48-99EB-580D370F95DF}" dt="2020-07-20T18:58:44.267" v="397" actId="478"/>
          <ac:grpSpMkLst>
            <pc:docMk/>
            <pc:sldMk cId="3764729521" sldId="585"/>
            <ac:grpSpMk id="12" creationId="{23D0F647-7F78-614B-A835-4749C57643A8}"/>
          </ac:grpSpMkLst>
        </pc:grpChg>
        <pc:cxnChg chg="mod">
          <ac:chgData name="Nicolai Franzmeier" userId="1f6981c1ae2d382d" providerId="LiveId" clId="{05489AA0-E8F5-DD48-99EB-580D370F95DF}" dt="2020-07-20T18:58:44.267" v="397" actId="478"/>
          <ac:cxnSpMkLst>
            <pc:docMk/>
            <pc:sldMk cId="3764729521" sldId="585"/>
            <ac:cxnSpMk id="26" creationId="{6D44C35D-40CC-4D48-95A1-4DA32B9B4C9F}"/>
          </ac:cxnSpMkLst>
        </pc:cxnChg>
        <pc:cxnChg chg="mod">
          <ac:chgData name="Nicolai Franzmeier" userId="1f6981c1ae2d382d" providerId="LiveId" clId="{05489AA0-E8F5-DD48-99EB-580D370F95DF}" dt="2020-07-20T18:58:44.267" v="397" actId="478"/>
          <ac:cxnSpMkLst>
            <pc:docMk/>
            <pc:sldMk cId="3764729521" sldId="585"/>
            <ac:cxnSpMk id="27" creationId="{D777AE4B-1F68-D042-8482-C92B8D25AF16}"/>
          </ac:cxnSpMkLst>
        </pc:cxnChg>
        <pc:cxnChg chg="mod">
          <ac:chgData name="Nicolai Franzmeier" userId="1f6981c1ae2d382d" providerId="LiveId" clId="{05489AA0-E8F5-DD48-99EB-580D370F95DF}" dt="2020-07-20T18:58:44.267" v="397" actId="478"/>
          <ac:cxnSpMkLst>
            <pc:docMk/>
            <pc:sldMk cId="3764729521" sldId="585"/>
            <ac:cxnSpMk id="28" creationId="{CAC93058-1C64-054D-AD3F-10091A81D3A3}"/>
          </ac:cxnSpMkLst>
        </pc:cxnChg>
        <pc:cxnChg chg="mod">
          <ac:chgData name="Nicolai Franzmeier" userId="1f6981c1ae2d382d" providerId="LiveId" clId="{05489AA0-E8F5-DD48-99EB-580D370F95DF}" dt="2020-07-20T18:58:44.267" v="397" actId="478"/>
          <ac:cxnSpMkLst>
            <pc:docMk/>
            <pc:sldMk cId="3764729521" sldId="585"/>
            <ac:cxnSpMk id="29" creationId="{F1CF2412-CE11-734C-897D-010AF799860B}"/>
          </ac:cxnSpMkLst>
        </pc:cxnChg>
        <pc:cxnChg chg="mod">
          <ac:chgData name="Nicolai Franzmeier" userId="1f6981c1ae2d382d" providerId="LiveId" clId="{05489AA0-E8F5-DD48-99EB-580D370F95DF}" dt="2020-07-20T18:58:44.267" v="397" actId="478"/>
          <ac:cxnSpMkLst>
            <pc:docMk/>
            <pc:sldMk cId="3764729521" sldId="585"/>
            <ac:cxnSpMk id="30" creationId="{D17F9EF4-ACC2-EB4B-9411-51378343DA4D}"/>
          </ac:cxnSpMkLst>
        </pc:cxnChg>
        <pc:cxnChg chg="mod">
          <ac:chgData name="Nicolai Franzmeier" userId="1f6981c1ae2d382d" providerId="LiveId" clId="{05489AA0-E8F5-DD48-99EB-580D370F95DF}" dt="2020-07-20T18:58:44.267" v="397" actId="478"/>
          <ac:cxnSpMkLst>
            <pc:docMk/>
            <pc:sldMk cId="3764729521" sldId="585"/>
            <ac:cxnSpMk id="31" creationId="{A5CCB782-9B87-8D45-8F07-DD3CF7F5B9B8}"/>
          </ac:cxnSpMkLst>
        </pc:cxnChg>
        <pc:cxnChg chg="mod">
          <ac:chgData name="Nicolai Franzmeier" userId="1f6981c1ae2d382d" providerId="LiveId" clId="{05489AA0-E8F5-DD48-99EB-580D370F95DF}" dt="2020-07-20T18:58:44.267" v="397" actId="478"/>
          <ac:cxnSpMkLst>
            <pc:docMk/>
            <pc:sldMk cId="3764729521" sldId="585"/>
            <ac:cxnSpMk id="32" creationId="{2AECDD35-CF1F-9748-AB13-DE4EE7208375}"/>
          </ac:cxnSpMkLst>
        </pc:cxnChg>
        <pc:cxnChg chg="mod">
          <ac:chgData name="Nicolai Franzmeier" userId="1f6981c1ae2d382d" providerId="LiveId" clId="{05489AA0-E8F5-DD48-99EB-580D370F95DF}" dt="2020-07-20T18:58:44.267" v="397" actId="478"/>
          <ac:cxnSpMkLst>
            <pc:docMk/>
            <pc:sldMk cId="3764729521" sldId="585"/>
            <ac:cxnSpMk id="33" creationId="{7E0D6260-5298-EE46-ADF1-0B7C61425852}"/>
          </ac:cxnSpMkLst>
        </pc:cxnChg>
        <pc:cxnChg chg="mod">
          <ac:chgData name="Nicolai Franzmeier" userId="1f6981c1ae2d382d" providerId="LiveId" clId="{05489AA0-E8F5-DD48-99EB-580D370F95DF}" dt="2020-07-20T18:58:44.267" v="397" actId="478"/>
          <ac:cxnSpMkLst>
            <pc:docMk/>
            <pc:sldMk cId="3764729521" sldId="585"/>
            <ac:cxnSpMk id="34" creationId="{E163999B-F1ED-EC4A-BB7A-DD1242298360}"/>
          </ac:cxnSpMkLst>
        </pc:cxnChg>
        <pc:cxnChg chg="mod">
          <ac:chgData name="Nicolai Franzmeier" userId="1f6981c1ae2d382d" providerId="LiveId" clId="{05489AA0-E8F5-DD48-99EB-580D370F95DF}" dt="2020-07-20T18:58:44.267" v="397" actId="478"/>
          <ac:cxnSpMkLst>
            <pc:docMk/>
            <pc:sldMk cId="3764729521" sldId="585"/>
            <ac:cxnSpMk id="35" creationId="{E69A6BF4-C561-2649-AAD3-B312CF126764}"/>
          </ac:cxnSpMkLst>
        </pc:cxnChg>
      </pc:sldChg>
      <pc:sldChg chg="add del">
        <pc:chgData name="Nicolai Franzmeier" userId="1f6981c1ae2d382d" providerId="LiveId" clId="{05489AA0-E8F5-DD48-99EB-580D370F95DF}" dt="2020-07-20T19:14:01.701" v="750" actId="2696"/>
        <pc:sldMkLst>
          <pc:docMk/>
          <pc:sldMk cId="335431310" sldId="586"/>
        </pc:sldMkLst>
      </pc:sldChg>
      <pc:sldChg chg="addSp delSp modSp add">
        <pc:chgData name="Nicolai Franzmeier" userId="1f6981c1ae2d382d" providerId="LiveId" clId="{05489AA0-E8F5-DD48-99EB-580D370F95DF}" dt="2020-07-20T19:17:20.109" v="781"/>
        <pc:sldMkLst>
          <pc:docMk/>
          <pc:sldMk cId="24087977" sldId="587"/>
        </pc:sldMkLst>
        <pc:spChg chg="mod">
          <ac:chgData name="Nicolai Franzmeier" userId="1f6981c1ae2d382d" providerId="LiveId" clId="{05489AA0-E8F5-DD48-99EB-580D370F95DF}" dt="2020-07-20T19:11:54.242" v="725" actId="20577"/>
          <ac:spMkLst>
            <pc:docMk/>
            <pc:sldMk cId="24087977" sldId="587"/>
            <ac:spMk id="2" creationId="{A695495D-6016-A342-8769-63A0232BE7AF}"/>
          </ac:spMkLst>
        </pc:spChg>
        <pc:spChg chg="add mod">
          <ac:chgData name="Nicolai Franzmeier" userId="1f6981c1ae2d382d" providerId="LiveId" clId="{05489AA0-E8F5-DD48-99EB-580D370F95DF}" dt="2020-07-20T19:17:13.406" v="780" actId="1076"/>
          <ac:spMkLst>
            <pc:docMk/>
            <pc:sldMk cId="24087977" sldId="587"/>
            <ac:spMk id="5" creationId="{946B8D1E-3912-1641-8E99-E92112D2D7C6}"/>
          </ac:spMkLst>
        </pc:spChg>
        <pc:spChg chg="add mod">
          <ac:chgData name="Nicolai Franzmeier" userId="1f6981c1ae2d382d" providerId="LiveId" clId="{05489AA0-E8F5-DD48-99EB-580D370F95DF}" dt="2020-07-20T19:17:13.406" v="780" actId="1076"/>
          <ac:spMkLst>
            <pc:docMk/>
            <pc:sldMk cId="24087977" sldId="587"/>
            <ac:spMk id="6" creationId="{EF79065A-3C27-2740-8056-3809D9920F07}"/>
          </ac:spMkLst>
        </pc:spChg>
        <pc:spChg chg="add del mod">
          <ac:chgData name="Nicolai Franzmeier" userId="1f6981c1ae2d382d" providerId="LiveId" clId="{05489AA0-E8F5-DD48-99EB-580D370F95DF}" dt="2020-07-20T19:16:23.384" v="775" actId="478"/>
          <ac:spMkLst>
            <pc:docMk/>
            <pc:sldMk cId="24087977" sldId="587"/>
            <ac:spMk id="7" creationId="{B12401EF-3004-694F-9614-A4ACD9190739}"/>
          </ac:spMkLst>
        </pc:spChg>
        <pc:spChg chg="add">
          <ac:chgData name="Nicolai Franzmeier" userId="1f6981c1ae2d382d" providerId="LiveId" clId="{05489AA0-E8F5-DD48-99EB-580D370F95DF}" dt="2020-07-20T19:17:20.109" v="781"/>
          <ac:spMkLst>
            <pc:docMk/>
            <pc:sldMk cId="24087977" sldId="587"/>
            <ac:spMk id="8" creationId="{16BDB586-3B51-D34A-9084-C2C26C9EDDA4}"/>
          </ac:spMkLst>
        </pc:spChg>
        <pc:picChg chg="add mod modCrop">
          <ac:chgData name="Nicolai Franzmeier" userId="1f6981c1ae2d382d" providerId="LiveId" clId="{05489AA0-E8F5-DD48-99EB-580D370F95DF}" dt="2020-07-20T19:17:13.406" v="780" actId="1076"/>
          <ac:picMkLst>
            <pc:docMk/>
            <pc:sldMk cId="24087977" sldId="587"/>
            <ac:picMk id="4" creationId="{ACDC0369-E429-C24B-A7FB-D5EF8C2F3580}"/>
          </ac:picMkLst>
        </pc:picChg>
      </pc:sldChg>
      <pc:sldChg chg="addSp add">
        <pc:chgData name="Nicolai Franzmeier" userId="1f6981c1ae2d382d" providerId="LiveId" clId="{05489AA0-E8F5-DD48-99EB-580D370F95DF}" dt="2020-07-20T19:13:46.547" v="747"/>
        <pc:sldMkLst>
          <pc:docMk/>
          <pc:sldMk cId="3976120598" sldId="588"/>
        </pc:sldMkLst>
        <pc:spChg chg="add">
          <ac:chgData name="Nicolai Franzmeier" userId="1f6981c1ae2d382d" providerId="LiveId" clId="{05489AA0-E8F5-DD48-99EB-580D370F95DF}" dt="2020-07-20T19:13:46.547" v="747"/>
          <ac:spMkLst>
            <pc:docMk/>
            <pc:sldMk cId="3976120598" sldId="588"/>
            <ac:spMk id="10" creationId="{22AC136D-88F1-F545-91D0-9500CAB10398}"/>
          </ac:spMkLst>
        </pc:spChg>
        <pc:spChg chg="add">
          <ac:chgData name="Nicolai Franzmeier" userId="1f6981c1ae2d382d" providerId="LiveId" clId="{05489AA0-E8F5-DD48-99EB-580D370F95DF}" dt="2020-07-20T19:13:46.547" v="747"/>
          <ac:spMkLst>
            <pc:docMk/>
            <pc:sldMk cId="3976120598" sldId="588"/>
            <ac:spMk id="11" creationId="{6C2ED608-BA66-8840-8070-C2BE79923183}"/>
          </ac:spMkLst>
        </pc:spChg>
      </pc:sldChg>
      <pc:sldChg chg="addSp add">
        <pc:chgData name="Nicolai Franzmeier" userId="1f6981c1ae2d382d" providerId="LiveId" clId="{05489AA0-E8F5-DD48-99EB-580D370F95DF}" dt="2020-07-20T19:13:57.006" v="748"/>
        <pc:sldMkLst>
          <pc:docMk/>
          <pc:sldMk cId="4169798358" sldId="589"/>
        </pc:sldMkLst>
        <pc:spChg chg="add">
          <ac:chgData name="Nicolai Franzmeier" userId="1f6981c1ae2d382d" providerId="LiveId" clId="{05489AA0-E8F5-DD48-99EB-580D370F95DF}" dt="2020-07-20T19:13:57.006" v="748"/>
          <ac:spMkLst>
            <pc:docMk/>
            <pc:sldMk cId="4169798358" sldId="589"/>
            <ac:spMk id="10" creationId="{5CA4B3D3-0789-3443-90BE-A586CF85EAD4}"/>
          </ac:spMkLst>
        </pc:spChg>
        <pc:spChg chg="add">
          <ac:chgData name="Nicolai Franzmeier" userId="1f6981c1ae2d382d" providerId="LiveId" clId="{05489AA0-E8F5-DD48-99EB-580D370F95DF}" dt="2020-07-20T19:13:57.006" v="748"/>
          <ac:spMkLst>
            <pc:docMk/>
            <pc:sldMk cId="4169798358" sldId="589"/>
            <ac:spMk id="11" creationId="{984371E5-A863-5845-899A-DE5C7F908BC7}"/>
          </ac:spMkLst>
        </pc:spChg>
        <pc:grpChg chg="add">
          <ac:chgData name="Nicolai Franzmeier" userId="1f6981c1ae2d382d" providerId="LiveId" clId="{05489AA0-E8F5-DD48-99EB-580D370F95DF}" dt="2020-07-20T19:13:57.006" v="748"/>
          <ac:grpSpMkLst>
            <pc:docMk/>
            <pc:sldMk cId="4169798358" sldId="589"/>
            <ac:grpSpMk id="12" creationId="{6551FABC-00A3-1041-AFC6-D549D42D86DA}"/>
          </ac:grpSpMkLst>
        </pc:grpChg>
      </pc:sldChg>
      <pc:sldChg chg="addSp modSp add">
        <pc:chgData name="Nicolai Franzmeier" userId="1f6981c1ae2d382d" providerId="LiveId" clId="{05489AA0-E8F5-DD48-99EB-580D370F95DF}" dt="2020-07-20T19:18:57.656" v="914" actId="20577"/>
        <pc:sldMkLst>
          <pc:docMk/>
          <pc:sldMk cId="218851818" sldId="590"/>
        </pc:sldMkLst>
        <pc:spChg chg="add">
          <ac:chgData name="Nicolai Franzmeier" userId="1f6981c1ae2d382d" providerId="LiveId" clId="{05489AA0-E8F5-DD48-99EB-580D370F95DF}" dt="2020-07-20T19:18:04.376" v="786"/>
          <ac:spMkLst>
            <pc:docMk/>
            <pc:sldMk cId="218851818" sldId="590"/>
            <ac:spMk id="7" creationId="{BCDA326C-EF66-B94F-AA07-383B492FF855}"/>
          </ac:spMkLst>
        </pc:spChg>
        <pc:spChg chg="add mod">
          <ac:chgData name="Nicolai Franzmeier" userId="1f6981c1ae2d382d" providerId="LiveId" clId="{05489AA0-E8F5-DD48-99EB-580D370F95DF}" dt="2020-07-20T19:18:57.656" v="914" actId="20577"/>
          <ac:spMkLst>
            <pc:docMk/>
            <pc:sldMk cId="218851818" sldId="590"/>
            <ac:spMk id="9" creationId="{83A65A29-4D97-4249-B3EB-078507F8E145}"/>
          </ac:spMkLst>
        </pc:spChg>
      </pc:sldChg>
      <pc:sldChg chg="addSp modSp add">
        <pc:chgData name="Nicolai Franzmeier" userId="1f6981c1ae2d382d" providerId="LiveId" clId="{05489AA0-E8F5-DD48-99EB-580D370F95DF}" dt="2020-07-20T19:23:59.913" v="1132" actId="20577"/>
        <pc:sldMkLst>
          <pc:docMk/>
          <pc:sldMk cId="1895368426" sldId="591"/>
        </pc:sldMkLst>
        <pc:spChg chg="add mod">
          <ac:chgData name="Nicolai Franzmeier" userId="1f6981c1ae2d382d" providerId="LiveId" clId="{05489AA0-E8F5-DD48-99EB-580D370F95DF}" dt="2020-07-20T19:20:05.008" v="918" actId="14100"/>
          <ac:spMkLst>
            <pc:docMk/>
            <pc:sldMk cId="1895368426" sldId="591"/>
            <ac:spMk id="13" creationId="{03CA584B-9C9D-614E-B797-5E0A15A153CA}"/>
          </ac:spMkLst>
        </pc:spChg>
        <pc:spChg chg="add mod">
          <ac:chgData name="Nicolai Franzmeier" userId="1f6981c1ae2d382d" providerId="LiveId" clId="{05489AA0-E8F5-DD48-99EB-580D370F95DF}" dt="2020-07-20T19:23:59.913" v="1132" actId="20577"/>
          <ac:spMkLst>
            <pc:docMk/>
            <pc:sldMk cId="1895368426" sldId="591"/>
            <ac:spMk id="14" creationId="{B2C501CD-3313-5C46-B4EA-2535D1018352}"/>
          </ac:spMkLst>
        </pc:spChg>
      </pc:sldChg>
    </pc:docChg>
  </pc:docChgLst>
  <pc:docChgLst>
    <pc:chgData name="Nicolai Franzmeier" userId="1f6981c1ae2d382d" providerId="LiveId" clId="{C5283FA7-2B62-FC47-A7F9-020B8673AC4B}"/>
    <pc:docChg chg="undo custSel addSld delSld modSld">
      <pc:chgData name="Nicolai Franzmeier" userId="1f6981c1ae2d382d" providerId="LiveId" clId="{C5283FA7-2B62-FC47-A7F9-020B8673AC4B}" dt="2020-07-21T14:53:08.085" v="1682" actId="14100"/>
      <pc:docMkLst>
        <pc:docMk/>
      </pc:docMkLst>
      <pc:sldChg chg="modSp">
        <pc:chgData name="Nicolai Franzmeier" userId="1f6981c1ae2d382d" providerId="LiveId" clId="{C5283FA7-2B62-FC47-A7F9-020B8673AC4B}" dt="2020-07-20T15:22:28.975" v="71" actId="20577"/>
        <pc:sldMkLst>
          <pc:docMk/>
          <pc:sldMk cId="84611563" sldId="259"/>
        </pc:sldMkLst>
        <pc:spChg chg="mod">
          <ac:chgData name="Nicolai Franzmeier" userId="1f6981c1ae2d382d" providerId="LiveId" clId="{C5283FA7-2B62-FC47-A7F9-020B8673AC4B}" dt="2020-07-20T15:22:28.975" v="71" actId="20577"/>
          <ac:spMkLst>
            <pc:docMk/>
            <pc:sldMk cId="84611563" sldId="259"/>
            <ac:spMk id="4" creationId="{00000000-0000-0000-0000-000000000000}"/>
          </ac:spMkLst>
        </pc:spChg>
        <pc:spChg chg="mod">
          <ac:chgData name="Nicolai Franzmeier" userId="1f6981c1ae2d382d" providerId="LiveId" clId="{C5283FA7-2B62-FC47-A7F9-020B8673AC4B}" dt="2020-07-20T15:22:17.816" v="70" actId="20577"/>
          <ac:spMkLst>
            <pc:docMk/>
            <pc:sldMk cId="84611563" sldId="259"/>
            <ac:spMk id="6" creationId="{00000000-0000-0000-0000-000000000000}"/>
          </ac:spMkLst>
        </pc:spChg>
      </pc:sldChg>
      <pc:sldChg chg="add">
        <pc:chgData name="Nicolai Franzmeier" userId="1f6981c1ae2d382d" providerId="LiveId" clId="{C5283FA7-2B62-FC47-A7F9-020B8673AC4B}" dt="2020-07-21T07:26:35.906" v="687"/>
        <pc:sldMkLst>
          <pc:docMk/>
          <pc:sldMk cId="1425477159" sldId="260"/>
        </pc:sldMkLst>
      </pc:sldChg>
      <pc:sldChg chg="modSp add">
        <pc:chgData name="Nicolai Franzmeier" userId="1f6981c1ae2d382d" providerId="LiveId" clId="{C5283FA7-2B62-FC47-A7F9-020B8673AC4B}" dt="2020-07-21T07:28:33.972" v="725" actId="20577"/>
        <pc:sldMkLst>
          <pc:docMk/>
          <pc:sldMk cId="1494229442" sldId="268"/>
        </pc:sldMkLst>
        <pc:spChg chg="mod">
          <ac:chgData name="Nicolai Franzmeier" userId="1f6981c1ae2d382d" providerId="LiveId" clId="{C5283FA7-2B62-FC47-A7F9-020B8673AC4B}" dt="2020-07-21T07:28:33.972" v="725" actId="20577"/>
          <ac:spMkLst>
            <pc:docMk/>
            <pc:sldMk cId="1494229442" sldId="268"/>
            <ac:spMk id="9" creationId="{685C8F9C-EE10-2043-8AC4-ADD825235664}"/>
          </ac:spMkLst>
        </pc:spChg>
      </pc:sldChg>
      <pc:sldChg chg="modSp add">
        <pc:chgData name="Nicolai Franzmeier" userId="1f6981c1ae2d382d" providerId="LiveId" clId="{C5283FA7-2B62-FC47-A7F9-020B8673AC4B}" dt="2020-07-21T07:28:43.518" v="727"/>
        <pc:sldMkLst>
          <pc:docMk/>
          <pc:sldMk cId="3190325181" sldId="269"/>
        </pc:sldMkLst>
        <pc:spChg chg="mod">
          <ac:chgData name="Nicolai Franzmeier" userId="1f6981c1ae2d382d" providerId="LiveId" clId="{C5283FA7-2B62-FC47-A7F9-020B8673AC4B}" dt="2020-07-21T07:28:43.518" v="727"/>
          <ac:spMkLst>
            <pc:docMk/>
            <pc:sldMk cId="3190325181" sldId="269"/>
            <ac:spMk id="9" creationId="{E7B99DCC-AFE1-584D-BEAA-D36B7CDC9B9B}"/>
          </ac:spMkLst>
        </pc:spChg>
      </pc:sldChg>
      <pc:sldChg chg="modSp add">
        <pc:chgData name="Nicolai Franzmeier" userId="1f6981c1ae2d382d" providerId="LiveId" clId="{C5283FA7-2B62-FC47-A7F9-020B8673AC4B}" dt="2020-07-21T07:28:46.399" v="728"/>
        <pc:sldMkLst>
          <pc:docMk/>
          <pc:sldMk cId="710190680" sldId="270"/>
        </pc:sldMkLst>
        <pc:spChg chg="mod">
          <ac:chgData name="Nicolai Franzmeier" userId="1f6981c1ae2d382d" providerId="LiveId" clId="{C5283FA7-2B62-FC47-A7F9-020B8673AC4B}" dt="2020-07-21T07:28:46.399" v="728"/>
          <ac:spMkLst>
            <pc:docMk/>
            <pc:sldMk cId="710190680" sldId="270"/>
            <ac:spMk id="22" creationId="{6A3C72F5-8157-C04B-97E0-D7F753C3DF75}"/>
          </ac:spMkLst>
        </pc:spChg>
      </pc:sldChg>
      <pc:sldChg chg="addSp delSp modSp add">
        <pc:chgData name="Nicolai Franzmeier" userId="1f6981c1ae2d382d" providerId="LiveId" clId="{C5283FA7-2B62-FC47-A7F9-020B8673AC4B}" dt="2020-07-21T14:40:28.979" v="1653" actId="1076"/>
        <pc:sldMkLst>
          <pc:docMk/>
          <pc:sldMk cId="1564290247" sldId="271"/>
        </pc:sldMkLst>
        <pc:spChg chg="mod">
          <ac:chgData name="Nicolai Franzmeier" userId="1f6981c1ae2d382d" providerId="LiveId" clId="{C5283FA7-2B62-FC47-A7F9-020B8673AC4B}" dt="2020-07-21T07:28:49.926" v="729"/>
          <ac:spMkLst>
            <pc:docMk/>
            <pc:sldMk cId="1564290247" sldId="271"/>
            <ac:spMk id="15" creationId="{A8A786DB-1C79-4A41-A625-44D15DF814F7}"/>
          </ac:spMkLst>
        </pc:spChg>
        <pc:spChg chg="mod">
          <ac:chgData name="Nicolai Franzmeier" userId="1f6981c1ae2d382d" providerId="LiveId" clId="{C5283FA7-2B62-FC47-A7F9-020B8673AC4B}" dt="2020-07-21T14:40:28.979" v="1653" actId="1076"/>
          <ac:spMkLst>
            <pc:docMk/>
            <pc:sldMk cId="1564290247" sldId="271"/>
            <ac:spMk id="20" creationId="{F5A6F05E-6EB5-004D-9C80-18EF762A6F53}"/>
          </ac:spMkLst>
        </pc:spChg>
        <pc:picChg chg="add del mod">
          <ac:chgData name="Nicolai Franzmeier" userId="1f6981c1ae2d382d" providerId="LiveId" clId="{C5283FA7-2B62-FC47-A7F9-020B8673AC4B}" dt="2020-07-21T14:39:41.085" v="1641" actId="478"/>
          <ac:picMkLst>
            <pc:docMk/>
            <pc:sldMk cId="1564290247" sldId="271"/>
            <ac:picMk id="3" creationId="{E17E31C1-50A3-914C-9388-F2055FB3E6D1}"/>
          </ac:picMkLst>
        </pc:picChg>
        <pc:picChg chg="add del mod">
          <ac:chgData name="Nicolai Franzmeier" userId="1f6981c1ae2d382d" providerId="LiveId" clId="{C5283FA7-2B62-FC47-A7F9-020B8673AC4B}" dt="2020-07-21T14:39:24.042" v="1634" actId="478"/>
          <ac:picMkLst>
            <pc:docMk/>
            <pc:sldMk cId="1564290247" sldId="271"/>
            <ac:picMk id="9" creationId="{ED225F39-8A7A-4C4B-97E9-5C57B101CD45}"/>
          </ac:picMkLst>
        </pc:picChg>
        <pc:picChg chg="add del mod">
          <ac:chgData name="Nicolai Franzmeier" userId="1f6981c1ae2d382d" providerId="LiveId" clId="{C5283FA7-2B62-FC47-A7F9-020B8673AC4B}" dt="2020-07-21T14:40:25.580" v="1652" actId="478"/>
          <ac:picMkLst>
            <pc:docMk/>
            <pc:sldMk cId="1564290247" sldId="271"/>
            <ac:picMk id="11" creationId="{4790F8E7-6555-A344-B4D6-DDE4589B2CB5}"/>
          </ac:picMkLst>
        </pc:picChg>
        <pc:picChg chg="del">
          <ac:chgData name="Nicolai Franzmeier" userId="1f6981c1ae2d382d" providerId="LiveId" clId="{C5283FA7-2B62-FC47-A7F9-020B8673AC4B}" dt="2020-07-21T14:38:59.686" v="1631" actId="478"/>
          <ac:picMkLst>
            <pc:docMk/>
            <pc:sldMk cId="1564290247" sldId="271"/>
            <ac:picMk id="14" creationId="{9F14B8F9-DFDE-5746-85C9-8DFA228026F9}"/>
          </ac:picMkLst>
        </pc:picChg>
      </pc:sldChg>
      <pc:sldChg chg="add del">
        <pc:chgData name="Nicolai Franzmeier" userId="1f6981c1ae2d382d" providerId="LiveId" clId="{C5283FA7-2B62-FC47-A7F9-020B8673AC4B}" dt="2020-07-21T07:27:10.993" v="688" actId="2696"/>
        <pc:sldMkLst>
          <pc:docMk/>
          <pc:sldMk cId="2243650792" sldId="275"/>
        </pc:sldMkLst>
      </pc:sldChg>
      <pc:sldChg chg="delSp modSp add modAnim">
        <pc:chgData name="Nicolai Franzmeier" userId="1f6981c1ae2d382d" providerId="LiveId" clId="{C5283FA7-2B62-FC47-A7F9-020B8673AC4B}" dt="2020-07-21T07:53:49.214" v="1494" actId="20577"/>
        <pc:sldMkLst>
          <pc:docMk/>
          <pc:sldMk cId="3168261289" sldId="279"/>
        </pc:sldMkLst>
        <pc:spChg chg="mod">
          <ac:chgData name="Nicolai Franzmeier" userId="1f6981c1ae2d382d" providerId="LiveId" clId="{C5283FA7-2B62-FC47-A7F9-020B8673AC4B}" dt="2020-07-21T07:53:49.214" v="1494" actId="20577"/>
          <ac:spMkLst>
            <pc:docMk/>
            <pc:sldMk cId="3168261289" sldId="279"/>
            <ac:spMk id="2" creationId="{2DF02E30-1416-0E4A-B6DE-8D9A4B90234D}"/>
          </ac:spMkLst>
        </pc:spChg>
        <pc:spChg chg="mod">
          <ac:chgData name="Nicolai Franzmeier" userId="1f6981c1ae2d382d" providerId="LiveId" clId="{C5283FA7-2B62-FC47-A7F9-020B8673AC4B}" dt="2020-07-21T07:29:17.465" v="734" actId="20577"/>
          <ac:spMkLst>
            <pc:docMk/>
            <pc:sldMk cId="3168261289" sldId="279"/>
            <ac:spMk id="3" creationId="{F56FBF67-D6B2-3346-B2F3-2386929C67FC}"/>
          </ac:spMkLst>
        </pc:spChg>
        <pc:spChg chg="del mod">
          <ac:chgData name="Nicolai Franzmeier" userId="1f6981c1ae2d382d" providerId="LiveId" clId="{C5283FA7-2B62-FC47-A7F9-020B8673AC4B}" dt="2020-07-21T07:29:21.425" v="736" actId="478"/>
          <ac:spMkLst>
            <pc:docMk/>
            <pc:sldMk cId="3168261289" sldId="279"/>
            <ac:spMk id="320" creationId="{67DAC10B-1CBD-9C44-AB35-736A12527D30}"/>
          </ac:spMkLst>
        </pc:spChg>
      </pc:sldChg>
      <pc:sldChg chg="add del">
        <pc:chgData name="Nicolai Franzmeier" userId="1f6981c1ae2d382d" providerId="LiveId" clId="{C5283FA7-2B62-FC47-A7F9-020B8673AC4B}" dt="2020-07-21T07:27:11.003" v="689" actId="2696"/>
        <pc:sldMkLst>
          <pc:docMk/>
          <pc:sldMk cId="4072991308" sldId="281"/>
        </pc:sldMkLst>
      </pc:sldChg>
      <pc:sldChg chg="delSp modSp add delAnim">
        <pc:chgData name="Nicolai Franzmeier" userId="1f6981c1ae2d382d" providerId="LiveId" clId="{C5283FA7-2B62-FC47-A7F9-020B8673AC4B}" dt="2020-07-21T14:37:22.962" v="1626" actId="14100"/>
        <pc:sldMkLst>
          <pc:docMk/>
          <pc:sldMk cId="4236646231" sldId="282"/>
        </pc:sldMkLst>
        <pc:spChg chg="mod">
          <ac:chgData name="Nicolai Franzmeier" userId="1f6981c1ae2d382d" providerId="LiveId" clId="{C5283FA7-2B62-FC47-A7F9-020B8673AC4B}" dt="2020-07-21T14:37:12.195" v="1622" actId="1076"/>
          <ac:spMkLst>
            <pc:docMk/>
            <pc:sldMk cId="4236646231" sldId="282"/>
            <ac:spMk id="9" creationId="{9A365AFC-BE7E-394E-8367-DEC3AB15C5E9}"/>
          </ac:spMkLst>
        </pc:spChg>
        <pc:spChg chg="del">
          <ac:chgData name="Nicolai Franzmeier" userId="1f6981c1ae2d382d" providerId="LiveId" clId="{C5283FA7-2B62-FC47-A7F9-020B8673AC4B}" dt="2020-07-21T14:36:55.085" v="1615" actId="478"/>
          <ac:spMkLst>
            <pc:docMk/>
            <pc:sldMk cId="4236646231" sldId="282"/>
            <ac:spMk id="10" creationId="{C23416A6-855A-7345-9B69-8E33175FED2D}"/>
          </ac:spMkLst>
        </pc:spChg>
        <pc:spChg chg="mod">
          <ac:chgData name="Nicolai Franzmeier" userId="1f6981c1ae2d382d" providerId="LiveId" clId="{C5283FA7-2B62-FC47-A7F9-020B8673AC4B}" dt="2020-07-21T14:37:22.962" v="1626" actId="14100"/>
          <ac:spMkLst>
            <pc:docMk/>
            <pc:sldMk cId="4236646231" sldId="282"/>
            <ac:spMk id="18" creationId="{B426E41D-1B57-034D-9DCD-3CD9964DBDDF}"/>
          </ac:spMkLst>
        </pc:spChg>
        <pc:grpChg chg="del">
          <ac:chgData name="Nicolai Franzmeier" userId="1f6981c1ae2d382d" providerId="LiveId" clId="{C5283FA7-2B62-FC47-A7F9-020B8673AC4B}" dt="2020-07-21T14:36:55.085" v="1615" actId="478"/>
          <ac:grpSpMkLst>
            <pc:docMk/>
            <pc:sldMk cId="4236646231" sldId="282"/>
            <ac:grpSpMk id="14" creationId="{C39C086D-6C1B-7B42-B28B-B46491F0D8B9}"/>
          </ac:grpSpMkLst>
        </pc:grpChg>
        <pc:picChg chg="mod">
          <ac:chgData name="Nicolai Franzmeier" userId="1f6981c1ae2d382d" providerId="LiveId" clId="{C5283FA7-2B62-FC47-A7F9-020B8673AC4B}" dt="2020-07-21T14:37:12.195" v="1622" actId="1076"/>
          <ac:picMkLst>
            <pc:docMk/>
            <pc:sldMk cId="4236646231" sldId="282"/>
            <ac:picMk id="4" creationId="{0CADF67B-AF28-B54E-B822-D4856022BED6}"/>
          </ac:picMkLst>
        </pc:picChg>
        <pc:picChg chg="del">
          <ac:chgData name="Nicolai Franzmeier" userId="1f6981c1ae2d382d" providerId="LiveId" clId="{C5283FA7-2B62-FC47-A7F9-020B8673AC4B}" dt="2020-07-21T14:36:56.612" v="1616" actId="478"/>
          <ac:picMkLst>
            <pc:docMk/>
            <pc:sldMk cId="4236646231" sldId="282"/>
            <ac:picMk id="13" creationId="{CA21757E-088C-8F4E-B3AE-BE6E6B95FB95}"/>
          </ac:picMkLst>
        </pc:picChg>
      </pc:sldChg>
      <pc:sldChg chg="add del">
        <pc:chgData name="Nicolai Franzmeier" userId="1f6981c1ae2d382d" providerId="LiveId" clId="{C5283FA7-2B62-FC47-A7F9-020B8673AC4B}" dt="2020-07-21T07:28:12.234" v="693" actId="2696"/>
        <pc:sldMkLst>
          <pc:docMk/>
          <pc:sldMk cId="341580310" sldId="283"/>
        </pc:sldMkLst>
      </pc:sldChg>
      <pc:sldChg chg="addSp delSp modSp add delAnim">
        <pc:chgData name="Nicolai Franzmeier" userId="1f6981c1ae2d382d" providerId="LiveId" clId="{C5283FA7-2B62-FC47-A7F9-020B8673AC4B}" dt="2020-07-21T14:40:32.576" v="1655"/>
        <pc:sldMkLst>
          <pc:docMk/>
          <pc:sldMk cId="1426146806" sldId="284"/>
        </pc:sldMkLst>
        <pc:spChg chg="mod">
          <ac:chgData name="Nicolai Franzmeier" userId="1f6981c1ae2d382d" providerId="LiveId" clId="{C5283FA7-2B62-FC47-A7F9-020B8673AC4B}" dt="2020-07-21T07:28:54.386" v="730"/>
          <ac:spMkLst>
            <pc:docMk/>
            <pc:sldMk cId="1426146806" sldId="284"/>
            <ac:spMk id="15" creationId="{A8A786DB-1C79-4A41-A625-44D15DF814F7}"/>
          </ac:spMkLst>
        </pc:spChg>
        <pc:spChg chg="del">
          <ac:chgData name="Nicolai Franzmeier" userId="1f6981c1ae2d382d" providerId="LiveId" clId="{C5283FA7-2B62-FC47-A7F9-020B8673AC4B}" dt="2020-07-21T07:53:39.935" v="1481" actId="478"/>
          <ac:spMkLst>
            <pc:docMk/>
            <pc:sldMk cId="1426146806" sldId="284"/>
            <ac:spMk id="21" creationId="{48A0CD97-53EA-3F46-89F1-11E94F0D4041}"/>
          </ac:spMkLst>
        </pc:spChg>
        <pc:spChg chg="del">
          <ac:chgData name="Nicolai Franzmeier" userId="1f6981c1ae2d382d" providerId="LiveId" clId="{C5283FA7-2B62-FC47-A7F9-020B8673AC4B}" dt="2020-07-21T14:40:32.138" v="1654" actId="478"/>
          <ac:spMkLst>
            <pc:docMk/>
            <pc:sldMk cId="1426146806" sldId="284"/>
            <ac:spMk id="23" creationId="{97FC85B1-6B3E-BA45-8068-DFE726EFAC60}"/>
          </ac:spMkLst>
        </pc:spChg>
        <pc:spChg chg="add">
          <ac:chgData name="Nicolai Franzmeier" userId="1f6981c1ae2d382d" providerId="LiveId" clId="{C5283FA7-2B62-FC47-A7F9-020B8673AC4B}" dt="2020-07-21T14:40:32.576" v="1655"/>
          <ac:spMkLst>
            <pc:docMk/>
            <pc:sldMk cId="1426146806" sldId="284"/>
            <ac:spMk id="26" creationId="{0465D34C-9910-514C-973D-B2AD3D95441E}"/>
          </ac:spMkLst>
        </pc:spChg>
        <pc:picChg chg="add del mod">
          <ac:chgData name="Nicolai Franzmeier" userId="1f6981c1ae2d382d" providerId="LiveId" clId="{C5283FA7-2B62-FC47-A7F9-020B8673AC4B}" dt="2020-07-21T14:39:32.300" v="1638" actId="478"/>
          <ac:picMkLst>
            <pc:docMk/>
            <pc:sldMk cId="1426146806" sldId="284"/>
            <ac:picMk id="4" creationId="{785EF590-E98C-5344-8787-F96BBF5B9467}"/>
          </ac:picMkLst>
        </pc:picChg>
        <pc:picChg chg="add del mod">
          <ac:chgData name="Nicolai Franzmeier" userId="1f6981c1ae2d382d" providerId="LiveId" clId="{C5283FA7-2B62-FC47-A7F9-020B8673AC4B}" dt="2020-07-21T14:40:23.071" v="1651" actId="478"/>
          <ac:picMkLst>
            <pc:docMk/>
            <pc:sldMk cId="1426146806" sldId="284"/>
            <ac:picMk id="5" creationId="{A9131ED3-C4B8-2F4C-ACCB-A25F00413885}"/>
          </ac:picMkLst>
        </pc:picChg>
        <pc:picChg chg="del">
          <ac:chgData name="Nicolai Franzmeier" userId="1f6981c1ae2d382d" providerId="LiveId" clId="{C5283FA7-2B62-FC47-A7F9-020B8673AC4B}" dt="2020-07-21T14:38:52.183" v="1627" actId="478"/>
          <ac:picMkLst>
            <pc:docMk/>
            <pc:sldMk cId="1426146806" sldId="284"/>
            <ac:picMk id="14" creationId="{9F14B8F9-DFDE-5746-85C9-8DFA228026F9}"/>
          </ac:picMkLst>
        </pc:picChg>
        <pc:picChg chg="add del mod">
          <ac:chgData name="Nicolai Franzmeier" userId="1f6981c1ae2d382d" providerId="LiveId" clId="{C5283FA7-2B62-FC47-A7F9-020B8673AC4B}" dt="2020-07-21T14:39:52.420" v="1645" actId="478"/>
          <ac:picMkLst>
            <pc:docMk/>
            <pc:sldMk cId="1426146806" sldId="284"/>
            <ac:picMk id="21" creationId="{C6DB8E26-3A31-7A4A-854D-B848CC0D2927}"/>
          </ac:picMkLst>
        </pc:picChg>
        <pc:picChg chg="add del">
          <ac:chgData name="Nicolai Franzmeier" userId="1f6981c1ae2d382d" providerId="LiveId" clId="{C5283FA7-2B62-FC47-A7F9-020B8673AC4B}" dt="2020-07-21T14:40:17.907" v="1647" actId="478"/>
          <ac:picMkLst>
            <pc:docMk/>
            <pc:sldMk cId="1426146806" sldId="284"/>
            <ac:picMk id="22" creationId="{6AE522EC-B229-0149-A6D6-C499993B71C1}"/>
          </ac:picMkLst>
        </pc:picChg>
        <pc:cxnChg chg="mod">
          <ac:chgData name="Nicolai Franzmeier" userId="1f6981c1ae2d382d" providerId="LiveId" clId="{C5283FA7-2B62-FC47-A7F9-020B8673AC4B}" dt="2020-07-21T14:38:52.183" v="1627" actId="478"/>
          <ac:cxnSpMkLst>
            <pc:docMk/>
            <pc:sldMk cId="1426146806" sldId="284"/>
            <ac:cxnSpMk id="16" creationId="{E21685BA-101E-894B-8EF9-7EF7A9D1045C}"/>
          </ac:cxnSpMkLst>
        </pc:cxnChg>
      </pc:sldChg>
      <pc:sldChg chg="add del">
        <pc:chgData name="Nicolai Franzmeier" userId="1f6981c1ae2d382d" providerId="LiveId" clId="{C5283FA7-2B62-FC47-A7F9-020B8673AC4B}" dt="2020-07-21T07:27:20.131" v="690" actId="2696"/>
        <pc:sldMkLst>
          <pc:docMk/>
          <pc:sldMk cId="2508732009" sldId="285"/>
        </pc:sldMkLst>
      </pc:sldChg>
      <pc:sldChg chg="modSp add">
        <pc:chgData name="Nicolai Franzmeier" userId="1f6981c1ae2d382d" providerId="LiveId" clId="{C5283FA7-2B62-FC47-A7F9-020B8673AC4B}" dt="2020-07-21T07:28:39.733" v="726"/>
        <pc:sldMkLst>
          <pc:docMk/>
          <pc:sldMk cId="4138213567" sldId="286"/>
        </pc:sldMkLst>
        <pc:spChg chg="mod">
          <ac:chgData name="Nicolai Franzmeier" userId="1f6981c1ae2d382d" providerId="LiveId" clId="{C5283FA7-2B62-FC47-A7F9-020B8673AC4B}" dt="2020-07-21T07:27:35.630" v="692" actId="20577"/>
          <ac:spMkLst>
            <pc:docMk/>
            <pc:sldMk cId="4138213567" sldId="286"/>
            <ac:spMk id="12" creationId="{D9E93D9B-30C6-4748-B0E0-717A64099D38}"/>
          </ac:spMkLst>
        </pc:spChg>
        <pc:spChg chg="mod">
          <ac:chgData name="Nicolai Franzmeier" userId="1f6981c1ae2d382d" providerId="LiveId" clId="{C5283FA7-2B62-FC47-A7F9-020B8673AC4B}" dt="2020-07-21T07:28:39.733" v="726"/>
          <ac:spMkLst>
            <pc:docMk/>
            <pc:sldMk cId="4138213567" sldId="286"/>
            <ac:spMk id="13" creationId="{2F60A295-6D22-FA44-BFA8-0DA194E6F746}"/>
          </ac:spMkLst>
        </pc:spChg>
      </pc:sldChg>
      <pc:sldChg chg="add">
        <pc:chgData name="Nicolai Franzmeier" userId="1f6981c1ae2d382d" providerId="LiveId" clId="{C5283FA7-2B62-FC47-A7F9-020B8673AC4B}" dt="2020-07-20T15:25:59.043" v="85"/>
        <pc:sldMkLst>
          <pc:docMk/>
          <pc:sldMk cId="2229625001" sldId="374"/>
        </pc:sldMkLst>
      </pc:sldChg>
      <pc:sldChg chg="add">
        <pc:chgData name="Nicolai Franzmeier" userId="1f6981c1ae2d382d" providerId="LiveId" clId="{C5283FA7-2B62-FC47-A7F9-020B8673AC4B}" dt="2020-07-20T15:25:59.043" v="85"/>
        <pc:sldMkLst>
          <pc:docMk/>
          <pc:sldMk cId="317837705" sldId="375"/>
        </pc:sldMkLst>
      </pc:sldChg>
      <pc:sldChg chg="add">
        <pc:chgData name="Nicolai Franzmeier" userId="1f6981c1ae2d382d" providerId="LiveId" clId="{C5283FA7-2B62-FC47-A7F9-020B8673AC4B}" dt="2020-07-20T15:25:59.043" v="85"/>
        <pc:sldMkLst>
          <pc:docMk/>
          <pc:sldMk cId="3931571407" sldId="379"/>
        </pc:sldMkLst>
      </pc:sldChg>
      <pc:sldChg chg="modSp add">
        <pc:chgData name="Nicolai Franzmeier" userId="1f6981c1ae2d382d" providerId="LiveId" clId="{C5283FA7-2B62-FC47-A7F9-020B8673AC4B}" dt="2020-07-20T15:52:47.548" v="614" actId="20577"/>
        <pc:sldMkLst>
          <pc:docMk/>
          <pc:sldMk cId="3800475744" sldId="381"/>
        </pc:sldMkLst>
        <pc:spChg chg="mod">
          <ac:chgData name="Nicolai Franzmeier" userId="1f6981c1ae2d382d" providerId="LiveId" clId="{C5283FA7-2B62-FC47-A7F9-020B8673AC4B}" dt="2020-07-20T15:52:47.548" v="614" actId="20577"/>
          <ac:spMkLst>
            <pc:docMk/>
            <pc:sldMk cId="3800475744" sldId="381"/>
            <ac:spMk id="2" creationId="{1FFD6BBF-DA3B-D147-9A2B-F2161B7FA202}"/>
          </ac:spMkLst>
        </pc:spChg>
      </pc:sldChg>
      <pc:sldChg chg="modSp add">
        <pc:chgData name="Nicolai Franzmeier" userId="1f6981c1ae2d382d" providerId="LiveId" clId="{C5283FA7-2B62-FC47-A7F9-020B8673AC4B}" dt="2020-07-21T07:22:16.258" v="683" actId="1076"/>
        <pc:sldMkLst>
          <pc:docMk/>
          <pc:sldMk cId="178373527" sldId="387"/>
        </pc:sldMkLst>
        <pc:spChg chg="mod">
          <ac:chgData name="Nicolai Franzmeier" userId="1f6981c1ae2d382d" providerId="LiveId" clId="{C5283FA7-2B62-FC47-A7F9-020B8673AC4B}" dt="2020-07-21T07:22:16.258" v="683" actId="1076"/>
          <ac:spMkLst>
            <pc:docMk/>
            <pc:sldMk cId="178373527" sldId="387"/>
            <ac:spMk id="109" creationId="{E3CF4267-61F9-CF48-964F-CBDB981075EA}"/>
          </ac:spMkLst>
        </pc:spChg>
      </pc:sldChg>
      <pc:sldChg chg="addSp delSp modSp add addAnim delAnim">
        <pc:chgData name="Nicolai Franzmeier" userId="1f6981c1ae2d382d" providerId="LiveId" clId="{C5283FA7-2B62-FC47-A7F9-020B8673AC4B}" dt="2020-07-21T07:22:10.248" v="681"/>
        <pc:sldMkLst>
          <pc:docMk/>
          <pc:sldMk cId="3807833576" sldId="388"/>
        </pc:sldMkLst>
        <pc:spChg chg="mod">
          <ac:chgData name="Nicolai Franzmeier" userId="1f6981c1ae2d382d" providerId="LiveId" clId="{C5283FA7-2B62-FC47-A7F9-020B8673AC4B}" dt="2020-07-21T07:15:02.662" v="624" actId="1076"/>
          <ac:spMkLst>
            <pc:docMk/>
            <pc:sldMk cId="3807833576" sldId="388"/>
            <ac:spMk id="8" creationId="{A2FD8902-3C2E-AC44-9923-7BC7B109061A}"/>
          </ac:spMkLst>
        </pc:spChg>
        <pc:spChg chg="mod">
          <ac:chgData name="Nicolai Franzmeier" userId="1f6981c1ae2d382d" providerId="LiveId" clId="{C5283FA7-2B62-FC47-A7F9-020B8673AC4B}" dt="2020-07-21T07:15:02.662" v="624" actId="1076"/>
          <ac:spMkLst>
            <pc:docMk/>
            <pc:sldMk cId="3807833576" sldId="388"/>
            <ac:spMk id="18" creationId="{D95FBFE8-A57C-3C4B-AC5D-35A211127853}"/>
          </ac:spMkLst>
        </pc:spChg>
        <pc:spChg chg="mod">
          <ac:chgData name="Nicolai Franzmeier" userId="1f6981c1ae2d382d" providerId="LiveId" clId="{C5283FA7-2B62-FC47-A7F9-020B8673AC4B}" dt="2020-07-21T07:15:02.662" v="624" actId="1076"/>
          <ac:spMkLst>
            <pc:docMk/>
            <pc:sldMk cId="3807833576" sldId="388"/>
            <ac:spMk id="19" creationId="{1C22A630-F81C-D94A-89A5-B3589A7427C3}"/>
          </ac:spMkLst>
        </pc:spChg>
        <pc:spChg chg="mod">
          <ac:chgData name="Nicolai Franzmeier" userId="1f6981c1ae2d382d" providerId="LiveId" clId="{C5283FA7-2B62-FC47-A7F9-020B8673AC4B}" dt="2020-07-21T07:15:02.662" v="624" actId="1076"/>
          <ac:spMkLst>
            <pc:docMk/>
            <pc:sldMk cId="3807833576" sldId="388"/>
            <ac:spMk id="20" creationId="{D7A05344-5AE0-B348-B860-BC9F7F44B12C}"/>
          </ac:spMkLst>
        </pc:spChg>
        <pc:spChg chg="mod">
          <ac:chgData name="Nicolai Franzmeier" userId="1f6981c1ae2d382d" providerId="LiveId" clId="{C5283FA7-2B62-FC47-A7F9-020B8673AC4B}" dt="2020-07-21T07:15:02.662" v="624" actId="1076"/>
          <ac:spMkLst>
            <pc:docMk/>
            <pc:sldMk cId="3807833576" sldId="388"/>
            <ac:spMk id="21" creationId="{BF90703C-9B3B-4447-8EAB-086ABE5ECBF4}"/>
          </ac:spMkLst>
        </pc:spChg>
        <pc:spChg chg="mod">
          <ac:chgData name="Nicolai Franzmeier" userId="1f6981c1ae2d382d" providerId="LiveId" clId="{C5283FA7-2B62-FC47-A7F9-020B8673AC4B}" dt="2020-07-21T07:15:02.662" v="624" actId="1076"/>
          <ac:spMkLst>
            <pc:docMk/>
            <pc:sldMk cId="3807833576" sldId="388"/>
            <ac:spMk id="22" creationId="{5F7EB394-4B0B-A84F-B41E-057D3A705531}"/>
          </ac:spMkLst>
        </pc:spChg>
        <pc:spChg chg="mod">
          <ac:chgData name="Nicolai Franzmeier" userId="1f6981c1ae2d382d" providerId="LiveId" clId="{C5283FA7-2B62-FC47-A7F9-020B8673AC4B}" dt="2020-07-21T07:15:02.662" v="624" actId="1076"/>
          <ac:spMkLst>
            <pc:docMk/>
            <pc:sldMk cId="3807833576" sldId="388"/>
            <ac:spMk id="23" creationId="{2B0E5E63-9876-594C-A766-98BC0C663BC8}"/>
          </ac:spMkLst>
        </pc:spChg>
        <pc:spChg chg="del">
          <ac:chgData name="Nicolai Franzmeier" userId="1f6981c1ae2d382d" providerId="LiveId" clId="{C5283FA7-2B62-FC47-A7F9-020B8673AC4B}" dt="2020-07-21T07:14:34.275" v="616" actId="478"/>
          <ac:spMkLst>
            <pc:docMk/>
            <pc:sldMk cId="3807833576" sldId="388"/>
            <ac:spMk id="24" creationId="{0DDD8D64-A117-1F41-A82E-1000A138957B}"/>
          </ac:spMkLst>
        </pc:spChg>
        <pc:spChg chg="del">
          <ac:chgData name="Nicolai Franzmeier" userId="1f6981c1ae2d382d" providerId="LiveId" clId="{C5283FA7-2B62-FC47-A7F9-020B8673AC4B}" dt="2020-07-21T07:14:35.214" v="617" actId="478"/>
          <ac:spMkLst>
            <pc:docMk/>
            <pc:sldMk cId="3807833576" sldId="388"/>
            <ac:spMk id="25" creationId="{0D273F62-CBF2-EA47-AA97-E77F33FF6389}"/>
          </ac:spMkLst>
        </pc:spChg>
        <pc:spChg chg="del">
          <ac:chgData name="Nicolai Franzmeier" userId="1f6981c1ae2d382d" providerId="LiveId" clId="{C5283FA7-2B62-FC47-A7F9-020B8673AC4B}" dt="2020-07-21T07:14:31.857" v="615" actId="478"/>
          <ac:spMkLst>
            <pc:docMk/>
            <pc:sldMk cId="3807833576" sldId="388"/>
            <ac:spMk id="26" creationId="{3E3C8610-DC3C-9346-B096-76662409A72A}"/>
          </ac:spMkLst>
        </pc:spChg>
        <pc:spChg chg="add del">
          <ac:chgData name="Nicolai Franzmeier" userId="1f6981c1ae2d382d" providerId="LiveId" clId="{C5283FA7-2B62-FC47-A7F9-020B8673AC4B}" dt="2020-07-21T07:14:42.363" v="621" actId="478"/>
          <ac:spMkLst>
            <pc:docMk/>
            <pc:sldMk cId="3807833576" sldId="388"/>
            <ac:spMk id="27" creationId="{13C4ADE9-2580-4E42-8DAB-FD5F83F4D8CA}"/>
          </ac:spMkLst>
        </pc:spChg>
        <pc:spChg chg="del">
          <ac:chgData name="Nicolai Franzmeier" userId="1f6981c1ae2d382d" providerId="LiveId" clId="{C5283FA7-2B62-FC47-A7F9-020B8673AC4B}" dt="2020-07-21T07:14:36.873" v="618" actId="478"/>
          <ac:spMkLst>
            <pc:docMk/>
            <pc:sldMk cId="3807833576" sldId="388"/>
            <ac:spMk id="32" creationId="{6A5BF9D1-CFD1-7046-A1A9-60BF2A837CDD}"/>
          </ac:spMkLst>
        </pc:spChg>
        <pc:spChg chg="mod">
          <ac:chgData name="Nicolai Franzmeier" userId="1f6981c1ae2d382d" providerId="LiveId" clId="{C5283FA7-2B62-FC47-A7F9-020B8673AC4B}" dt="2020-07-21T07:22:10.248" v="681"/>
          <ac:spMkLst>
            <pc:docMk/>
            <pc:sldMk cId="3807833576" sldId="388"/>
            <ac:spMk id="105" creationId="{AA33F335-6966-E44F-A420-E8D1233D0A6F}"/>
          </ac:spMkLst>
        </pc:spChg>
        <pc:spChg chg="del">
          <ac:chgData name="Nicolai Franzmeier" userId="1f6981c1ae2d382d" providerId="LiveId" clId="{C5283FA7-2B62-FC47-A7F9-020B8673AC4B}" dt="2020-07-21T07:14:43.825" v="622" actId="478"/>
          <ac:spMkLst>
            <pc:docMk/>
            <pc:sldMk cId="3807833576" sldId="388"/>
            <ac:spMk id="107" creationId="{B1667572-DCC7-554F-9723-EE4A01EBDB8B}"/>
          </ac:spMkLst>
        </pc:spChg>
        <pc:grpChg chg="add del mod">
          <ac:chgData name="Nicolai Franzmeier" userId="1f6981c1ae2d382d" providerId="LiveId" clId="{C5283FA7-2B62-FC47-A7F9-020B8673AC4B}" dt="2020-07-21T07:15:02.662" v="624" actId="1076"/>
          <ac:grpSpMkLst>
            <pc:docMk/>
            <pc:sldMk cId="3807833576" sldId="388"/>
            <ac:grpSpMk id="6" creationId="{C8C1B561-D80F-FE4C-AF61-EDCA74E83B03}"/>
          </ac:grpSpMkLst>
        </pc:grpChg>
        <pc:picChg chg="mod modCrop">
          <ac:chgData name="Nicolai Franzmeier" userId="1f6981c1ae2d382d" providerId="LiveId" clId="{C5283FA7-2B62-FC47-A7F9-020B8673AC4B}" dt="2020-07-21T07:14:51.400" v="623" actId="732"/>
          <ac:picMkLst>
            <pc:docMk/>
            <pc:sldMk cId="3807833576" sldId="388"/>
            <ac:picMk id="7" creationId="{B1320283-BA4C-7F48-9159-BAB3723A755E}"/>
          </ac:picMkLst>
        </pc:picChg>
      </pc:sldChg>
      <pc:sldChg chg="modSp add">
        <pc:chgData name="Nicolai Franzmeier" userId="1f6981c1ae2d382d" providerId="LiveId" clId="{C5283FA7-2B62-FC47-A7F9-020B8673AC4B}" dt="2020-07-21T07:22:25.167" v="686" actId="1076"/>
        <pc:sldMkLst>
          <pc:docMk/>
          <pc:sldMk cId="2542651190" sldId="409"/>
        </pc:sldMkLst>
        <pc:spChg chg="mod">
          <ac:chgData name="Nicolai Franzmeier" userId="1f6981c1ae2d382d" providerId="LiveId" clId="{C5283FA7-2B62-FC47-A7F9-020B8673AC4B}" dt="2020-07-21T07:22:25.167" v="686" actId="1076"/>
          <ac:spMkLst>
            <pc:docMk/>
            <pc:sldMk cId="2542651190" sldId="409"/>
            <ac:spMk id="46" creationId="{73D75846-11D8-B94D-BEB9-F2AF83341DA3}"/>
          </ac:spMkLst>
        </pc:spChg>
      </pc:sldChg>
      <pc:sldChg chg="add">
        <pc:chgData name="Nicolai Franzmeier" userId="1f6981c1ae2d382d" providerId="LiveId" clId="{C5283FA7-2B62-FC47-A7F9-020B8673AC4B}" dt="2020-07-20T15:25:59.043" v="85"/>
        <pc:sldMkLst>
          <pc:docMk/>
          <pc:sldMk cId="3127741569" sldId="410"/>
        </pc:sldMkLst>
      </pc:sldChg>
      <pc:sldChg chg="add">
        <pc:chgData name="Nicolai Franzmeier" userId="1f6981c1ae2d382d" providerId="LiveId" clId="{C5283FA7-2B62-FC47-A7F9-020B8673AC4B}" dt="2020-07-20T15:25:59.043" v="85"/>
        <pc:sldMkLst>
          <pc:docMk/>
          <pc:sldMk cId="3833878619" sldId="428"/>
        </pc:sldMkLst>
      </pc:sldChg>
      <pc:sldChg chg="add">
        <pc:chgData name="Nicolai Franzmeier" userId="1f6981c1ae2d382d" providerId="LiveId" clId="{C5283FA7-2B62-FC47-A7F9-020B8673AC4B}" dt="2020-07-20T15:25:59.043" v="85"/>
        <pc:sldMkLst>
          <pc:docMk/>
          <pc:sldMk cId="1319656801" sldId="438"/>
        </pc:sldMkLst>
      </pc:sldChg>
      <pc:sldChg chg="add">
        <pc:chgData name="Nicolai Franzmeier" userId="1f6981c1ae2d382d" providerId="LiveId" clId="{C5283FA7-2B62-FC47-A7F9-020B8673AC4B}" dt="2020-07-20T15:25:59.043" v="85"/>
        <pc:sldMkLst>
          <pc:docMk/>
          <pc:sldMk cId="51444365" sldId="439"/>
        </pc:sldMkLst>
      </pc:sldChg>
      <pc:sldChg chg="add">
        <pc:chgData name="Nicolai Franzmeier" userId="1f6981c1ae2d382d" providerId="LiveId" clId="{C5283FA7-2B62-FC47-A7F9-020B8673AC4B}" dt="2020-07-20T15:26:36.479" v="86"/>
        <pc:sldMkLst>
          <pc:docMk/>
          <pc:sldMk cId="631207965" sldId="465"/>
        </pc:sldMkLst>
      </pc:sldChg>
      <pc:sldChg chg="add">
        <pc:chgData name="Nicolai Franzmeier" userId="1f6981c1ae2d382d" providerId="LiveId" clId="{C5283FA7-2B62-FC47-A7F9-020B8673AC4B}" dt="2020-07-20T15:26:36.479" v="86"/>
        <pc:sldMkLst>
          <pc:docMk/>
          <pc:sldMk cId="973579957" sldId="466"/>
        </pc:sldMkLst>
      </pc:sldChg>
      <pc:sldChg chg="add">
        <pc:chgData name="Nicolai Franzmeier" userId="1f6981c1ae2d382d" providerId="LiveId" clId="{C5283FA7-2B62-FC47-A7F9-020B8673AC4B}" dt="2020-07-20T15:26:36.479" v="86"/>
        <pc:sldMkLst>
          <pc:docMk/>
          <pc:sldMk cId="2834653459" sldId="467"/>
        </pc:sldMkLst>
      </pc:sldChg>
      <pc:sldChg chg="add">
        <pc:chgData name="Nicolai Franzmeier" userId="1f6981c1ae2d382d" providerId="LiveId" clId="{C5283FA7-2B62-FC47-A7F9-020B8673AC4B}" dt="2020-07-20T15:26:36.479" v="86"/>
        <pc:sldMkLst>
          <pc:docMk/>
          <pc:sldMk cId="2219046933" sldId="468"/>
        </pc:sldMkLst>
      </pc:sldChg>
      <pc:sldChg chg="add">
        <pc:chgData name="Nicolai Franzmeier" userId="1f6981c1ae2d382d" providerId="LiveId" clId="{C5283FA7-2B62-FC47-A7F9-020B8673AC4B}" dt="2020-07-20T15:35:16.192" v="418"/>
        <pc:sldMkLst>
          <pc:docMk/>
          <pc:sldMk cId="1335420102" sldId="469"/>
        </pc:sldMkLst>
      </pc:sldChg>
      <pc:sldChg chg="add del mod modShow">
        <pc:chgData name="Nicolai Franzmeier" userId="1f6981c1ae2d382d" providerId="LiveId" clId="{C5283FA7-2B62-FC47-A7F9-020B8673AC4B}" dt="2020-07-20T15:35:01.765" v="415" actId="2696"/>
        <pc:sldMkLst>
          <pc:docMk/>
          <pc:sldMk cId="2315808721" sldId="469"/>
        </pc:sldMkLst>
      </pc:sldChg>
      <pc:sldChg chg="modSp">
        <pc:chgData name="Nicolai Franzmeier" userId="1f6981c1ae2d382d" providerId="LiveId" clId="{C5283FA7-2B62-FC47-A7F9-020B8673AC4B}" dt="2020-07-21T07:28:24.432" v="710" actId="20577"/>
        <pc:sldMkLst>
          <pc:docMk/>
          <pc:sldMk cId="2511947421" sldId="474"/>
        </pc:sldMkLst>
        <pc:spChg chg="mod">
          <ac:chgData name="Nicolai Franzmeier" userId="1f6981c1ae2d382d" providerId="LiveId" clId="{C5283FA7-2B62-FC47-A7F9-020B8673AC4B}" dt="2020-07-21T07:28:24.432" v="710" actId="20577"/>
          <ac:spMkLst>
            <pc:docMk/>
            <pc:sldMk cId="2511947421" sldId="474"/>
            <ac:spMk id="2" creationId="{169BCA9F-9D93-684A-B30D-014F16073D56}"/>
          </ac:spMkLst>
        </pc:spChg>
      </pc:sldChg>
      <pc:sldChg chg="add">
        <pc:chgData name="Nicolai Franzmeier" userId="1f6981c1ae2d382d" providerId="LiveId" clId="{C5283FA7-2B62-FC47-A7F9-020B8673AC4B}" dt="2020-07-20T15:26:36.479" v="86"/>
        <pc:sldMkLst>
          <pc:docMk/>
          <pc:sldMk cId="3261788769" sldId="490"/>
        </pc:sldMkLst>
      </pc:sldChg>
      <pc:sldChg chg="add">
        <pc:chgData name="Nicolai Franzmeier" userId="1f6981c1ae2d382d" providerId="LiveId" clId="{C5283FA7-2B62-FC47-A7F9-020B8673AC4B}" dt="2020-07-20T15:26:36.479" v="86"/>
        <pc:sldMkLst>
          <pc:docMk/>
          <pc:sldMk cId="2167366796" sldId="491"/>
        </pc:sldMkLst>
      </pc:sldChg>
      <pc:sldChg chg="add">
        <pc:chgData name="Nicolai Franzmeier" userId="1f6981c1ae2d382d" providerId="LiveId" clId="{C5283FA7-2B62-FC47-A7F9-020B8673AC4B}" dt="2020-07-20T15:35:16.192" v="418"/>
        <pc:sldMkLst>
          <pc:docMk/>
          <pc:sldMk cId="260897883" sldId="493"/>
        </pc:sldMkLst>
      </pc:sldChg>
      <pc:sldChg chg="add del mod modShow">
        <pc:chgData name="Nicolai Franzmeier" userId="1f6981c1ae2d382d" providerId="LiveId" clId="{C5283FA7-2B62-FC47-A7F9-020B8673AC4B}" dt="2020-07-20T15:35:01.780" v="417" actId="2696"/>
        <pc:sldMkLst>
          <pc:docMk/>
          <pc:sldMk cId="3434481535" sldId="493"/>
        </pc:sldMkLst>
      </pc:sldChg>
      <pc:sldChg chg="add del mod modShow">
        <pc:chgData name="Nicolai Franzmeier" userId="1f6981c1ae2d382d" providerId="LiveId" clId="{C5283FA7-2B62-FC47-A7F9-020B8673AC4B}" dt="2020-07-20T15:35:01.773" v="416" actId="2696"/>
        <pc:sldMkLst>
          <pc:docMk/>
          <pc:sldMk cId="1808956659" sldId="494"/>
        </pc:sldMkLst>
      </pc:sldChg>
      <pc:sldChg chg="add">
        <pc:chgData name="Nicolai Franzmeier" userId="1f6981c1ae2d382d" providerId="LiveId" clId="{C5283FA7-2B62-FC47-A7F9-020B8673AC4B}" dt="2020-07-20T15:35:16.192" v="418"/>
        <pc:sldMkLst>
          <pc:docMk/>
          <pc:sldMk cId="2072025107" sldId="494"/>
        </pc:sldMkLst>
      </pc:sldChg>
      <pc:sldChg chg="del">
        <pc:chgData name="Nicolai Franzmeier" userId="1f6981c1ae2d382d" providerId="LiveId" clId="{C5283FA7-2B62-FC47-A7F9-020B8673AC4B}" dt="2020-07-20T15:26:39.840" v="87" actId="2696"/>
        <pc:sldMkLst>
          <pc:docMk/>
          <pc:sldMk cId="2624781061" sldId="521"/>
        </pc:sldMkLst>
      </pc:sldChg>
      <pc:sldChg chg="addSp delSp modSp add delAnim modAnim">
        <pc:chgData name="Nicolai Franzmeier" userId="1f6981c1ae2d382d" providerId="LiveId" clId="{C5283FA7-2B62-FC47-A7F9-020B8673AC4B}" dt="2020-07-20T15:46:11.946" v="591"/>
        <pc:sldMkLst>
          <pc:docMk/>
          <pc:sldMk cId="1278800971" sldId="537"/>
        </pc:sldMkLst>
        <pc:spChg chg="add">
          <ac:chgData name="Nicolai Franzmeier" userId="1f6981c1ae2d382d" providerId="LiveId" clId="{C5283FA7-2B62-FC47-A7F9-020B8673AC4B}" dt="2020-07-20T15:46:03.210" v="589" actId="11529"/>
          <ac:spMkLst>
            <pc:docMk/>
            <pc:sldMk cId="1278800971" sldId="537"/>
            <ac:spMk id="3" creationId="{7C4B602F-A42B-5941-9211-9E7113A18545}"/>
          </ac:spMkLst>
        </pc:spChg>
        <pc:spChg chg="mod">
          <ac:chgData name="Nicolai Franzmeier" userId="1f6981c1ae2d382d" providerId="LiveId" clId="{C5283FA7-2B62-FC47-A7F9-020B8673AC4B}" dt="2020-07-20T15:24:23.346" v="83" actId="1076"/>
          <ac:spMkLst>
            <pc:docMk/>
            <pc:sldMk cId="1278800971" sldId="537"/>
            <ac:spMk id="6" creationId="{C5A4435D-3732-364B-83DA-1CEB9AF0511D}"/>
          </ac:spMkLst>
        </pc:spChg>
        <pc:spChg chg="del">
          <ac:chgData name="Nicolai Franzmeier" userId="1f6981c1ae2d382d" providerId="LiveId" clId="{C5283FA7-2B62-FC47-A7F9-020B8673AC4B}" dt="2020-07-20T15:24:05.760" v="77" actId="478"/>
          <ac:spMkLst>
            <pc:docMk/>
            <pc:sldMk cId="1278800971" sldId="537"/>
            <ac:spMk id="44" creationId="{6B29390D-04FC-894E-8FFA-4105CF249939}"/>
          </ac:spMkLst>
        </pc:spChg>
        <pc:spChg chg="mod">
          <ac:chgData name="Nicolai Franzmeier" userId="1f6981c1ae2d382d" providerId="LiveId" clId="{C5283FA7-2B62-FC47-A7F9-020B8673AC4B}" dt="2020-07-20T15:45:51.415" v="588" actId="1076"/>
          <ac:spMkLst>
            <pc:docMk/>
            <pc:sldMk cId="1278800971" sldId="537"/>
            <ac:spMk id="51" creationId="{7B609A02-BAEC-4849-A7A1-8C29141BE141}"/>
          </ac:spMkLst>
        </pc:spChg>
        <pc:spChg chg="mod">
          <ac:chgData name="Nicolai Franzmeier" userId="1f6981c1ae2d382d" providerId="LiveId" clId="{C5283FA7-2B62-FC47-A7F9-020B8673AC4B}" dt="2020-07-20T15:45:47.634" v="587" actId="1076"/>
          <ac:spMkLst>
            <pc:docMk/>
            <pc:sldMk cId="1278800971" sldId="537"/>
            <ac:spMk id="53" creationId="{5DD4AB75-78F2-1846-B2A7-20295FB78B83}"/>
          </ac:spMkLst>
        </pc:spChg>
        <pc:spChg chg="mod">
          <ac:chgData name="Nicolai Franzmeier" userId="1f6981c1ae2d382d" providerId="LiveId" clId="{C5283FA7-2B62-FC47-A7F9-020B8673AC4B}" dt="2020-07-20T15:45:47.634" v="587" actId="1076"/>
          <ac:spMkLst>
            <pc:docMk/>
            <pc:sldMk cId="1278800971" sldId="537"/>
            <ac:spMk id="54" creationId="{078B132D-E6F6-714F-93A9-04F4A19D3D52}"/>
          </ac:spMkLst>
        </pc:spChg>
        <pc:grpChg chg="del">
          <ac:chgData name="Nicolai Franzmeier" userId="1f6981c1ae2d382d" providerId="LiveId" clId="{C5283FA7-2B62-FC47-A7F9-020B8673AC4B}" dt="2020-07-20T15:24:06.388" v="78" actId="478"/>
          <ac:grpSpMkLst>
            <pc:docMk/>
            <pc:sldMk cId="1278800971" sldId="537"/>
            <ac:grpSpMk id="12" creationId="{7339BCA7-BB6C-F04C-90CA-E30973E6306F}"/>
          </ac:grpSpMkLst>
        </pc:grpChg>
        <pc:grpChg chg="del">
          <ac:chgData name="Nicolai Franzmeier" userId="1f6981c1ae2d382d" providerId="LiveId" clId="{C5283FA7-2B62-FC47-A7F9-020B8673AC4B}" dt="2020-07-20T15:24:06.884" v="79" actId="478"/>
          <ac:grpSpMkLst>
            <pc:docMk/>
            <pc:sldMk cId="1278800971" sldId="537"/>
            <ac:grpSpMk id="22" creationId="{B0EC49EB-033E-2A4A-B110-C3AFA23E329E}"/>
          </ac:grpSpMkLst>
        </pc:grpChg>
        <pc:grpChg chg="del">
          <ac:chgData name="Nicolai Franzmeier" userId="1f6981c1ae2d382d" providerId="LiveId" clId="{C5283FA7-2B62-FC47-A7F9-020B8673AC4B}" dt="2020-07-20T15:24:07.728" v="80" actId="478"/>
          <ac:grpSpMkLst>
            <pc:docMk/>
            <pc:sldMk cId="1278800971" sldId="537"/>
            <ac:grpSpMk id="24" creationId="{DD2F000A-243F-5F4B-9FD8-A46D4E5A0700}"/>
          </ac:grpSpMkLst>
        </pc:grpChg>
        <pc:picChg chg="mod">
          <ac:chgData name="Nicolai Franzmeier" userId="1f6981c1ae2d382d" providerId="LiveId" clId="{C5283FA7-2B62-FC47-A7F9-020B8673AC4B}" dt="2020-07-20T15:45:47.634" v="587" actId="1076"/>
          <ac:picMkLst>
            <pc:docMk/>
            <pc:sldMk cId="1278800971" sldId="537"/>
            <ac:picMk id="5" creationId="{2BC2A461-20C6-BA4C-9EFF-13CCD417BB3C}"/>
          </ac:picMkLst>
        </pc:picChg>
        <pc:picChg chg="mod">
          <ac:chgData name="Nicolai Franzmeier" userId="1f6981c1ae2d382d" providerId="LiveId" clId="{C5283FA7-2B62-FC47-A7F9-020B8673AC4B}" dt="2020-07-20T15:45:51.415" v="588" actId="1076"/>
          <ac:picMkLst>
            <pc:docMk/>
            <pc:sldMk cId="1278800971" sldId="537"/>
            <ac:picMk id="21" creationId="{5A5A593C-6BB4-AC41-859B-8ADC05D273DE}"/>
          </ac:picMkLst>
        </pc:picChg>
        <pc:picChg chg="mod">
          <ac:chgData name="Nicolai Franzmeier" userId="1f6981c1ae2d382d" providerId="LiveId" clId="{C5283FA7-2B62-FC47-A7F9-020B8673AC4B}" dt="2020-07-20T15:45:47.634" v="587" actId="1076"/>
          <ac:picMkLst>
            <pc:docMk/>
            <pc:sldMk cId="1278800971" sldId="537"/>
            <ac:picMk id="41" creationId="{8D5DE008-5604-3E44-8579-E0BEE1C73BFE}"/>
          </ac:picMkLst>
        </pc:picChg>
      </pc:sldChg>
      <pc:sldChg chg="add">
        <pc:chgData name="Nicolai Franzmeier" userId="1f6981c1ae2d382d" providerId="LiveId" clId="{C5283FA7-2B62-FC47-A7F9-020B8673AC4B}" dt="2020-07-20T15:23:27.908" v="72"/>
        <pc:sldMkLst>
          <pc:docMk/>
          <pc:sldMk cId="1473897104" sldId="541"/>
        </pc:sldMkLst>
      </pc:sldChg>
      <pc:sldChg chg="del">
        <pc:chgData name="Nicolai Franzmeier" userId="1f6981c1ae2d382d" providerId="LiveId" clId="{C5283FA7-2B62-FC47-A7F9-020B8673AC4B}" dt="2020-07-20T15:24:43.773" v="84" actId="2696"/>
        <pc:sldMkLst>
          <pc:docMk/>
          <pc:sldMk cId="664244530" sldId="543"/>
        </pc:sldMkLst>
      </pc:sldChg>
      <pc:sldChg chg="add">
        <pc:chgData name="Nicolai Franzmeier" userId="1f6981c1ae2d382d" providerId="LiveId" clId="{C5283FA7-2B62-FC47-A7F9-020B8673AC4B}" dt="2020-07-20T15:24:00.399" v="76"/>
        <pc:sldMkLst>
          <pc:docMk/>
          <pc:sldMk cId="911742232" sldId="568"/>
        </pc:sldMkLst>
      </pc:sldChg>
      <pc:sldChg chg="del">
        <pc:chgData name="Nicolai Franzmeier" userId="1f6981c1ae2d382d" providerId="LiveId" clId="{C5283FA7-2B62-FC47-A7F9-020B8673AC4B}" dt="2020-07-20T15:23:57.459" v="74" actId="2696"/>
        <pc:sldMkLst>
          <pc:docMk/>
          <pc:sldMk cId="1324494780" sldId="568"/>
        </pc:sldMkLst>
      </pc:sldChg>
      <pc:sldChg chg="del">
        <pc:chgData name="Nicolai Franzmeier" userId="1f6981c1ae2d382d" providerId="LiveId" clId="{C5283FA7-2B62-FC47-A7F9-020B8673AC4B}" dt="2020-07-20T15:23:57.476" v="75" actId="2696"/>
        <pc:sldMkLst>
          <pc:docMk/>
          <pc:sldMk cId="1296240481" sldId="571"/>
        </pc:sldMkLst>
      </pc:sldChg>
      <pc:sldChg chg="add">
        <pc:chgData name="Nicolai Franzmeier" userId="1f6981c1ae2d382d" providerId="LiveId" clId="{C5283FA7-2B62-FC47-A7F9-020B8673AC4B}" dt="2020-07-20T15:24:00.399" v="76"/>
        <pc:sldMkLst>
          <pc:docMk/>
          <pc:sldMk cId="3729212679" sldId="571"/>
        </pc:sldMkLst>
      </pc:sldChg>
      <pc:sldChg chg="del">
        <pc:chgData name="Nicolai Franzmeier" userId="1f6981c1ae2d382d" providerId="LiveId" clId="{C5283FA7-2B62-FC47-A7F9-020B8673AC4B}" dt="2020-07-20T15:23:57.445" v="73" actId="2696"/>
        <pc:sldMkLst>
          <pc:docMk/>
          <pc:sldMk cId="2207106697" sldId="572"/>
        </pc:sldMkLst>
      </pc:sldChg>
      <pc:sldChg chg="add">
        <pc:chgData name="Nicolai Franzmeier" userId="1f6981c1ae2d382d" providerId="LiveId" clId="{C5283FA7-2B62-FC47-A7F9-020B8673AC4B}" dt="2020-07-20T15:24:00.399" v="76"/>
        <pc:sldMkLst>
          <pc:docMk/>
          <pc:sldMk cId="3533245645" sldId="572"/>
        </pc:sldMkLst>
      </pc:sldChg>
      <pc:sldChg chg="add del">
        <pc:chgData name="Nicolai Franzmeier" userId="1f6981c1ae2d382d" providerId="LiveId" clId="{C5283FA7-2B62-FC47-A7F9-020B8673AC4B}" dt="2020-07-20T15:41:25.139" v="539" actId="2696"/>
        <pc:sldMkLst>
          <pc:docMk/>
          <pc:sldMk cId="749614468" sldId="573"/>
        </pc:sldMkLst>
      </pc:sldChg>
      <pc:sldChg chg="del">
        <pc:chgData name="Nicolai Franzmeier" userId="1f6981c1ae2d382d" providerId="LiveId" clId="{C5283FA7-2B62-FC47-A7F9-020B8673AC4B}" dt="2020-07-20T15:35:25.560" v="419" actId="2696"/>
        <pc:sldMkLst>
          <pc:docMk/>
          <pc:sldMk cId="3559009458" sldId="573"/>
        </pc:sldMkLst>
      </pc:sldChg>
      <pc:sldChg chg="del">
        <pc:chgData name="Nicolai Franzmeier" userId="1f6981c1ae2d382d" providerId="LiveId" clId="{C5283FA7-2B62-FC47-A7F9-020B8673AC4B}" dt="2020-07-20T15:22:00.226" v="0" actId="2696"/>
        <pc:sldMkLst>
          <pc:docMk/>
          <pc:sldMk cId="3716040895" sldId="581"/>
        </pc:sldMkLst>
      </pc:sldChg>
      <pc:sldChg chg="addSp modSp add mod modClrScheme chgLayout">
        <pc:chgData name="Nicolai Franzmeier" userId="1f6981c1ae2d382d" providerId="LiveId" clId="{C5283FA7-2B62-FC47-A7F9-020B8673AC4B}" dt="2020-07-20T15:52:33.114" v="613" actId="20577"/>
        <pc:sldMkLst>
          <pc:docMk/>
          <pc:sldMk cId="4293801432" sldId="581"/>
        </pc:sldMkLst>
        <pc:spChg chg="mod ord">
          <ac:chgData name="Nicolai Franzmeier" userId="1f6981c1ae2d382d" providerId="LiveId" clId="{C5283FA7-2B62-FC47-A7F9-020B8673AC4B}" dt="2020-07-20T15:52:33.114" v="613" actId="20577"/>
          <ac:spMkLst>
            <pc:docMk/>
            <pc:sldMk cId="4293801432" sldId="581"/>
            <ac:spMk id="2" creationId="{1B54E7F2-815F-F44D-BADD-A74D79670A5E}"/>
          </ac:spMkLst>
        </pc:spChg>
        <pc:spChg chg="add mod ord">
          <ac:chgData name="Nicolai Franzmeier" userId="1f6981c1ae2d382d" providerId="LiveId" clId="{C5283FA7-2B62-FC47-A7F9-020B8673AC4B}" dt="2020-07-20T15:32:26.070" v="403" actId="20577"/>
          <ac:spMkLst>
            <pc:docMk/>
            <pc:sldMk cId="4293801432" sldId="581"/>
            <ac:spMk id="3" creationId="{FACDD5AF-E60D-DD4B-90B8-7DC89831EE7F}"/>
          </ac:spMkLst>
        </pc:spChg>
      </pc:sldChg>
      <pc:sldChg chg="addSp delSp modSp add">
        <pc:chgData name="Nicolai Franzmeier" userId="1f6981c1ae2d382d" providerId="LiveId" clId="{C5283FA7-2B62-FC47-A7F9-020B8673AC4B}" dt="2020-07-20T15:36:02.440" v="506" actId="478"/>
        <pc:sldMkLst>
          <pc:docMk/>
          <pc:sldMk cId="1840722308" sldId="582"/>
        </pc:sldMkLst>
        <pc:spChg chg="del">
          <ac:chgData name="Nicolai Franzmeier" userId="1f6981c1ae2d382d" providerId="LiveId" clId="{C5283FA7-2B62-FC47-A7F9-020B8673AC4B}" dt="2020-07-20T15:36:00.629" v="505" actId="478"/>
          <ac:spMkLst>
            <pc:docMk/>
            <pc:sldMk cId="1840722308" sldId="582"/>
            <ac:spMk id="4" creationId="{00000000-0000-0000-0000-000000000000}"/>
          </ac:spMkLst>
        </pc:spChg>
        <pc:spChg chg="add del mod">
          <ac:chgData name="Nicolai Franzmeier" userId="1f6981c1ae2d382d" providerId="LiveId" clId="{C5283FA7-2B62-FC47-A7F9-020B8673AC4B}" dt="2020-07-20T15:36:02.440" v="506" actId="478"/>
          <ac:spMkLst>
            <pc:docMk/>
            <pc:sldMk cId="1840722308" sldId="582"/>
            <ac:spMk id="5" creationId="{F4548956-E43B-B243-869A-723FD915B86D}"/>
          </ac:spMkLst>
        </pc:spChg>
        <pc:spChg chg="mod">
          <ac:chgData name="Nicolai Franzmeier" userId="1f6981c1ae2d382d" providerId="LiveId" clId="{C5283FA7-2B62-FC47-A7F9-020B8673AC4B}" dt="2020-07-20T15:35:56.389" v="504" actId="20577"/>
          <ac:spMkLst>
            <pc:docMk/>
            <pc:sldMk cId="1840722308" sldId="582"/>
            <ac:spMk id="6" creationId="{00000000-0000-0000-0000-000000000000}"/>
          </ac:spMkLst>
        </pc:spChg>
      </pc:sldChg>
      <pc:sldChg chg="modSp add">
        <pc:chgData name="Nicolai Franzmeier" userId="1f6981c1ae2d382d" providerId="LiveId" clId="{C5283FA7-2B62-FC47-A7F9-020B8673AC4B}" dt="2020-07-20T15:36:24.974" v="538" actId="20577"/>
        <pc:sldMkLst>
          <pc:docMk/>
          <pc:sldMk cId="2277470342" sldId="583"/>
        </pc:sldMkLst>
        <pc:spChg chg="mod">
          <ac:chgData name="Nicolai Franzmeier" userId="1f6981c1ae2d382d" providerId="LiveId" clId="{C5283FA7-2B62-FC47-A7F9-020B8673AC4B}" dt="2020-07-20T15:36:24.974" v="538" actId="20577"/>
          <ac:spMkLst>
            <pc:docMk/>
            <pc:sldMk cId="2277470342" sldId="583"/>
            <ac:spMk id="6" creationId="{00000000-0000-0000-0000-000000000000}"/>
          </ac:spMkLst>
        </pc:spChg>
      </pc:sldChg>
      <pc:sldChg chg="modSp add">
        <pc:chgData name="Nicolai Franzmeier" userId="1f6981c1ae2d382d" providerId="LiveId" clId="{C5283FA7-2B62-FC47-A7F9-020B8673AC4B}" dt="2020-07-20T15:41:37.053" v="584" actId="20577"/>
        <pc:sldMkLst>
          <pc:docMk/>
          <pc:sldMk cId="4166478292" sldId="584"/>
        </pc:sldMkLst>
        <pc:spChg chg="mod">
          <ac:chgData name="Nicolai Franzmeier" userId="1f6981c1ae2d382d" providerId="LiveId" clId="{C5283FA7-2B62-FC47-A7F9-020B8673AC4B}" dt="2020-07-20T15:41:37.053" v="584" actId="20577"/>
          <ac:spMkLst>
            <pc:docMk/>
            <pc:sldMk cId="4166478292" sldId="584"/>
            <ac:spMk id="6" creationId="{00000000-0000-0000-0000-000000000000}"/>
          </ac:spMkLst>
        </pc:spChg>
      </pc:sldChg>
      <pc:sldChg chg="addSp modSp">
        <pc:chgData name="Nicolai Franzmeier" userId="1f6981c1ae2d382d" providerId="LiveId" clId="{C5283FA7-2B62-FC47-A7F9-020B8673AC4B}" dt="2020-07-21T07:21:53.837" v="677" actId="1076"/>
        <pc:sldMkLst>
          <pc:docMk/>
          <pc:sldMk cId="24087977" sldId="587"/>
        </pc:sldMkLst>
        <pc:spChg chg="mod">
          <ac:chgData name="Nicolai Franzmeier" userId="1f6981c1ae2d382d" providerId="LiveId" clId="{C5283FA7-2B62-FC47-A7F9-020B8673AC4B}" dt="2020-07-21T07:21:53.837" v="677" actId="1076"/>
          <ac:spMkLst>
            <pc:docMk/>
            <pc:sldMk cId="24087977" sldId="587"/>
            <ac:spMk id="5" creationId="{946B8D1E-3912-1641-8E99-E92112D2D7C6}"/>
          </ac:spMkLst>
        </pc:spChg>
        <pc:spChg chg="mod">
          <ac:chgData name="Nicolai Franzmeier" userId="1f6981c1ae2d382d" providerId="LiveId" clId="{C5283FA7-2B62-FC47-A7F9-020B8673AC4B}" dt="2020-07-21T07:21:53.837" v="677" actId="1076"/>
          <ac:spMkLst>
            <pc:docMk/>
            <pc:sldMk cId="24087977" sldId="587"/>
            <ac:spMk id="6" creationId="{EF79065A-3C27-2740-8056-3809D9920F07}"/>
          </ac:spMkLst>
        </pc:spChg>
        <pc:picChg chg="mod">
          <ac:chgData name="Nicolai Franzmeier" userId="1f6981c1ae2d382d" providerId="LiveId" clId="{C5283FA7-2B62-FC47-A7F9-020B8673AC4B}" dt="2020-07-21T07:21:53.837" v="677" actId="1076"/>
          <ac:picMkLst>
            <pc:docMk/>
            <pc:sldMk cId="24087977" sldId="587"/>
            <ac:picMk id="4" creationId="{ACDC0369-E429-C24B-A7FB-D5EF8C2F3580}"/>
          </ac:picMkLst>
        </pc:picChg>
        <pc:picChg chg="add mod modCrop">
          <ac:chgData name="Nicolai Franzmeier" userId="1f6981c1ae2d382d" providerId="LiveId" clId="{C5283FA7-2B62-FC47-A7F9-020B8673AC4B}" dt="2020-07-21T07:21:53.837" v="677" actId="1076"/>
          <ac:picMkLst>
            <pc:docMk/>
            <pc:sldMk cId="24087977" sldId="587"/>
            <ac:picMk id="7" creationId="{D0DB3BE7-7FD6-634E-9376-C2F659F18A95}"/>
          </ac:picMkLst>
        </pc:picChg>
        <pc:picChg chg="add mod modCrop">
          <ac:chgData name="Nicolai Franzmeier" userId="1f6981c1ae2d382d" providerId="LiveId" clId="{C5283FA7-2B62-FC47-A7F9-020B8673AC4B}" dt="2020-07-21T07:21:53.837" v="677" actId="1076"/>
          <ac:picMkLst>
            <pc:docMk/>
            <pc:sldMk cId="24087977" sldId="587"/>
            <ac:picMk id="9" creationId="{C5CC1336-7A0E-8E47-9100-E47DA46FDE92}"/>
          </ac:picMkLst>
        </pc:picChg>
      </pc:sldChg>
      <pc:sldChg chg="del">
        <pc:chgData name="Nicolai Franzmeier" userId="1f6981c1ae2d382d" providerId="LiveId" clId="{C5283FA7-2B62-FC47-A7F9-020B8673AC4B}" dt="2020-07-21T07:22:00.354" v="680" actId="2696"/>
        <pc:sldMkLst>
          <pc:docMk/>
          <pc:sldMk cId="218851818" sldId="590"/>
        </pc:sldMkLst>
      </pc:sldChg>
      <pc:sldChg chg="addSp add">
        <pc:chgData name="Nicolai Franzmeier" userId="1f6981c1ae2d382d" providerId="LiveId" clId="{C5283FA7-2B62-FC47-A7F9-020B8673AC4B}" dt="2020-07-21T07:21:58.759" v="679"/>
        <pc:sldMkLst>
          <pc:docMk/>
          <pc:sldMk cId="4086229149" sldId="592"/>
        </pc:sldMkLst>
        <pc:spChg chg="add">
          <ac:chgData name="Nicolai Franzmeier" userId="1f6981c1ae2d382d" providerId="LiveId" clId="{C5283FA7-2B62-FC47-A7F9-020B8673AC4B}" dt="2020-07-21T07:21:58.759" v="679"/>
          <ac:spMkLst>
            <pc:docMk/>
            <pc:sldMk cId="4086229149" sldId="592"/>
            <ac:spMk id="10" creationId="{39293FA5-11DB-CC4B-BFED-11FD5279B39F}"/>
          </ac:spMkLst>
        </pc:spChg>
        <pc:spChg chg="add">
          <ac:chgData name="Nicolai Franzmeier" userId="1f6981c1ae2d382d" providerId="LiveId" clId="{C5283FA7-2B62-FC47-A7F9-020B8673AC4B}" dt="2020-07-21T07:21:58.759" v="679"/>
          <ac:spMkLst>
            <pc:docMk/>
            <pc:sldMk cId="4086229149" sldId="592"/>
            <ac:spMk id="11" creationId="{F62170AE-C3E1-EB49-BB2E-B29357F7AB38}"/>
          </ac:spMkLst>
        </pc:spChg>
      </pc:sldChg>
      <pc:sldChg chg="modSp add modAnim">
        <pc:chgData name="Nicolai Franzmeier" userId="1f6981c1ae2d382d" providerId="LiveId" clId="{C5283FA7-2B62-FC47-A7F9-020B8673AC4B}" dt="2020-07-21T07:54:24.259" v="1551" actId="20577"/>
        <pc:sldMkLst>
          <pc:docMk/>
          <pc:sldMk cId="2426542654" sldId="593"/>
        </pc:sldMkLst>
        <pc:spChg chg="mod">
          <ac:chgData name="Nicolai Franzmeier" userId="1f6981c1ae2d382d" providerId="LiveId" clId="{C5283FA7-2B62-FC47-A7F9-020B8673AC4B}" dt="2020-07-21T07:54:00.415" v="1506" actId="14100"/>
          <ac:spMkLst>
            <pc:docMk/>
            <pc:sldMk cId="2426542654" sldId="593"/>
            <ac:spMk id="2" creationId="{35162176-80EF-8841-B569-0B4ADA0E41E6}"/>
          </ac:spMkLst>
        </pc:spChg>
        <pc:spChg chg="mod">
          <ac:chgData name="Nicolai Franzmeier" userId="1f6981c1ae2d382d" providerId="LiveId" clId="{C5283FA7-2B62-FC47-A7F9-020B8673AC4B}" dt="2020-07-21T07:54:24.259" v="1551" actId="20577"/>
          <ac:spMkLst>
            <pc:docMk/>
            <pc:sldMk cId="2426542654" sldId="593"/>
            <ac:spMk id="3" creationId="{F8269A16-F5D4-DB47-A18E-67D7CDA5B8E3}"/>
          </ac:spMkLst>
        </pc:spChg>
      </pc:sldChg>
      <pc:sldChg chg="addSp delSp modSp add">
        <pc:chgData name="Nicolai Franzmeier" userId="1f6981c1ae2d382d" providerId="LiveId" clId="{C5283FA7-2B62-FC47-A7F9-020B8673AC4B}" dt="2020-07-21T14:53:08.085" v="1682" actId="14100"/>
        <pc:sldMkLst>
          <pc:docMk/>
          <pc:sldMk cId="2453777658" sldId="594"/>
        </pc:sldMkLst>
        <pc:spChg chg="del mod">
          <ac:chgData name="Nicolai Franzmeier" userId="1f6981c1ae2d382d" providerId="LiveId" clId="{C5283FA7-2B62-FC47-A7F9-020B8673AC4B}" dt="2020-07-21T07:35:42.751" v="1375" actId="478"/>
          <ac:spMkLst>
            <pc:docMk/>
            <pc:sldMk cId="2453777658" sldId="594"/>
            <ac:spMk id="4" creationId="{00000000-0000-0000-0000-000000000000}"/>
          </ac:spMkLst>
        </pc:spChg>
        <pc:spChg chg="add del mod">
          <ac:chgData name="Nicolai Franzmeier" userId="1f6981c1ae2d382d" providerId="LiveId" clId="{C5283FA7-2B62-FC47-A7F9-020B8673AC4B}" dt="2020-07-21T07:35:44.368" v="1376" actId="478"/>
          <ac:spMkLst>
            <pc:docMk/>
            <pc:sldMk cId="2453777658" sldId="594"/>
            <ac:spMk id="5" creationId="{FF7EC66C-5EA2-2B45-80FE-19C18E0EF0C5}"/>
          </ac:spMkLst>
        </pc:spChg>
        <pc:spChg chg="mod">
          <ac:chgData name="Nicolai Franzmeier" userId="1f6981c1ae2d382d" providerId="LiveId" clId="{C5283FA7-2B62-FC47-A7F9-020B8673AC4B}" dt="2020-07-21T14:53:08.085" v="1682" actId="14100"/>
          <ac:spMkLst>
            <pc:docMk/>
            <pc:sldMk cId="2453777658" sldId="594"/>
            <ac:spMk id="6" creationId="{00000000-0000-0000-0000-000000000000}"/>
          </ac:spMkLst>
        </pc:spChg>
      </pc:sldChg>
      <pc:sldChg chg="add del">
        <pc:chgData name="Nicolai Franzmeier" userId="1f6981c1ae2d382d" providerId="LiveId" clId="{C5283FA7-2B62-FC47-A7F9-020B8673AC4B}" dt="2020-07-21T07:35:16.762" v="1299"/>
        <pc:sldMkLst>
          <pc:docMk/>
          <pc:sldMk cId="4103479682" sldId="594"/>
        </pc:sldMkLst>
      </pc:sldChg>
    </pc:docChg>
  </pc:docChgLst>
  <pc:docChgLst>
    <pc:chgData name="Nicolai Franzmeier" userId="1f6981c1ae2d382d" providerId="LiveId" clId="{A7176157-63C0-3F44-A74C-83AB6E87026C}"/>
    <pc:docChg chg="undo custSel addSld delSld modSld">
      <pc:chgData name="Nicolai Franzmeier" userId="1f6981c1ae2d382d" providerId="LiveId" clId="{A7176157-63C0-3F44-A74C-83AB6E87026C}" dt="2020-07-04T15:48:34.788" v="1793" actId="20577"/>
      <pc:docMkLst>
        <pc:docMk/>
      </pc:docMkLst>
      <pc:sldChg chg="add del">
        <pc:chgData name="Nicolai Franzmeier" userId="1f6981c1ae2d382d" providerId="LiveId" clId="{A7176157-63C0-3F44-A74C-83AB6E87026C}" dt="2020-07-03T13:19:05.715" v="1327" actId="2696"/>
        <pc:sldMkLst>
          <pc:docMk/>
          <pc:sldMk cId="2992404502" sldId="262"/>
        </pc:sldMkLst>
      </pc:sldChg>
      <pc:sldChg chg="addSp delSp modSp modAnim">
        <pc:chgData name="Nicolai Franzmeier" userId="1f6981c1ae2d382d" providerId="LiveId" clId="{A7176157-63C0-3F44-A74C-83AB6E87026C}" dt="2020-07-04T15:48:34.788" v="1793" actId="20577"/>
        <pc:sldMkLst>
          <pc:docMk/>
          <pc:sldMk cId="2511947421" sldId="474"/>
        </pc:sldMkLst>
        <pc:spChg chg="mod">
          <ac:chgData name="Nicolai Franzmeier" userId="1f6981c1ae2d382d" providerId="LiveId" clId="{A7176157-63C0-3F44-A74C-83AB6E87026C}" dt="2020-07-04T15:48:34.788" v="1793" actId="20577"/>
          <ac:spMkLst>
            <pc:docMk/>
            <pc:sldMk cId="2511947421" sldId="474"/>
            <ac:spMk id="28" creationId="{93C95FA2-19ED-7949-8AF7-2382FF386972}"/>
          </ac:spMkLst>
        </pc:spChg>
        <pc:spChg chg="add mod">
          <ac:chgData name="Nicolai Franzmeier" userId="1f6981c1ae2d382d" providerId="LiveId" clId="{A7176157-63C0-3F44-A74C-83AB6E87026C}" dt="2020-07-03T09:55:17.534" v="870" actId="20577"/>
          <ac:spMkLst>
            <pc:docMk/>
            <pc:sldMk cId="2511947421" sldId="474"/>
            <ac:spMk id="54" creationId="{230BB266-9DF4-5D40-BCF6-142C8B15A1A3}"/>
          </ac:spMkLst>
        </pc:spChg>
        <pc:spChg chg="add">
          <ac:chgData name="Nicolai Franzmeier" userId="1f6981c1ae2d382d" providerId="LiveId" clId="{A7176157-63C0-3F44-A74C-83AB6E87026C}" dt="2020-07-03T09:55:05.698" v="865"/>
          <ac:spMkLst>
            <pc:docMk/>
            <pc:sldMk cId="2511947421" sldId="474"/>
            <ac:spMk id="58" creationId="{34CB8997-A782-A148-AD37-E60DE13EAFA8}"/>
          </ac:spMkLst>
        </pc:spChg>
        <pc:grpChg chg="del mod">
          <ac:chgData name="Nicolai Franzmeier" userId="1f6981c1ae2d382d" providerId="LiveId" clId="{A7176157-63C0-3F44-A74C-83AB6E87026C}" dt="2020-07-03T09:55:13.373" v="869" actId="478"/>
          <ac:grpSpMkLst>
            <pc:docMk/>
            <pc:sldMk cId="2511947421" sldId="474"/>
            <ac:grpSpMk id="4" creationId="{64E15F48-8B86-0C4F-94B4-9EB38F9E8D24}"/>
          </ac:grpSpMkLst>
        </pc:grpChg>
        <pc:grpChg chg="add">
          <ac:chgData name="Nicolai Franzmeier" userId="1f6981c1ae2d382d" providerId="LiveId" clId="{A7176157-63C0-3F44-A74C-83AB6E87026C}" dt="2020-07-03T09:55:05.698" v="865"/>
          <ac:grpSpMkLst>
            <pc:docMk/>
            <pc:sldMk cId="2511947421" sldId="474"/>
            <ac:grpSpMk id="30" creationId="{CDF911CF-B75F-DB4E-A6FD-27E256ABD8C7}"/>
          </ac:grpSpMkLst>
        </pc:grpChg>
        <pc:picChg chg="add">
          <ac:chgData name="Nicolai Franzmeier" userId="1f6981c1ae2d382d" providerId="LiveId" clId="{A7176157-63C0-3F44-A74C-83AB6E87026C}" dt="2020-07-03T09:55:05.698" v="865"/>
          <ac:picMkLst>
            <pc:docMk/>
            <pc:sldMk cId="2511947421" sldId="474"/>
            <ac:picMk id="29" creationId="{696C04B3-F9B4-C244-877B-BCD3562334BB}"/>
          </ac:picMkLst>
        </pc:pic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15" creationId="{4A028E9A-C0B3-184F-B69C-BFA8350AC593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16" creationId="{5A18E26F-4F3A-614A-B5DF-20C04876F4F3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17" creationId="{88E582FD-E1D8-0C42-AA6B-DF478322CB48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18" creationId="{E6AEA906-6A30-C642-9D83-E78CE2A2C8BC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19" creationId="{240EC08F-5ACB-C54D-AA85-6D20C4F28BE4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20" creationId="{39678485-3637-6042-89E2-0EA9B0EE8609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21" creationId="{75AC3B10-0A7D-3943-A3AB-A1894E985A72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22" creationId="{EDA6D59E-26FC-C948-8659-B393B5BBDB70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23" creationId="{0CD43789-5BB4-9849-8BD2-F54F2882F423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24" creationId="{36862AE2-A3F2-A440-8372-A7EA2C76AC60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25" creationId="{29474A83-168F-B148-B678-9D4878C591C4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26" creationId="{68F109F9-0830-4743-BDD8-D0BA13330B76}"/>
          </ac:cxnSpMkLst>
        </pc:cxnChg>
        <pc:cxnChg chg="mod">
          <ac:chgData name="Nicolai Franzmeier" userId="1f6981c1ae2d382d" providerId="LiveId" clId="{A7176157-63C0-3F44-A74C-83AB6E87026C}" dt="2020-07-03T09:55:13.373" v="869" actId="478"/>
          <ac:cxnSpMkLst>
            <pc:docMk/>
            <pc:sldMk cId="2511947421" sldId="474"/>
            <ac:cxnSpMk id="27" creationId="{CE0ED449-1EF4-CD49-A092-6658D68C45DA}"/>
          </ac:cxnSpMkLst>
        </pc:cxnChg>
        <pc:cxnChg chg="add">
          <ac:chgData name="Nicolai Franzmeier" userId="1f6981c1ae2d382d" providerId="LiveId" clId="{A7176157-63C0-3F44-A74C-83AB6E87026C}" dt="2020-07-03T09:55:05.698" v="865"/>
          <ac:cxnSpMkLst>
            <pc:docMk/>
            <pc:sldMk cId="2511947421" sldId="474"/>
            <ac:cxnSpMk id="55" creationId="{623AB360-DC9A-E74F-BE8E-83770A819454}"/>
          </ac:cxnSpMkLst>
        </pc:cxnChg>
        <pc:cxnChg chg="add">
          <ac:chgData name="Nicolai Franzmeier" userId="1f6981c1ae2d382d" providerId="LiveId" clId="{A7176157-63C0-3F44-A74C-83AB6E87026C}" dt="2020-07-03T09:55:05.698" v="865"/>
          <ac:cxnSpMkLst>
            <pc:docMk/>
            <pc:sldMk cId="2511947421" sldId="474"/>
            <ac:cxnSpMk id="56" creationId="{8FF156D7-2035-F741-88B6-F6EF7BE9F635}"/>
          </ac:cxnSpMkLst>
        </pc:cxnChg>
        <pc:cxnChg chg="add">
          <ac:chgData name="Nicolai Franzmeier" userId="1f6981c1ae2d382d" providerId="LiveId" clId="{A7176157-63C0-3F44-A74C-83AB6E87026C}" dt="2020-07-03T09:55:05.698" v="865"/>
          <ac:cxnSpMkLst>
            <pc:docMk/>
            <pc:sldMk cId="2511947421" sldId="474"/>
            <ac:cxnSpMk id="57" creationId="{842A8508-D89C-6A4F-A816-940CCC4BFE97}"/>
          </ac:cxnSpMkLst>
        </pc:cxnChg>
      </pc:sldChg>
      <pc:sldChg chg="addSp delSp modSp">
        <pc:chgData name="Nicolai Franzmeier" userId="1f6981c1ae2d382d" providerId="LiveId" clId="{A7176157-63C0-3F44-A74C-83AB6E87026C}" dt="2020-07-04T15:07:31.919" v="1765" actId="14100"/>
        <pc:sldMkLst>
          <pc:docMk/>
          <pc:sldMk cId="3381026612" sldId="475"/>
        </pc:sldMkLst>
        <pc:spChg chg="mod">
          <ac:chgData name="Nicolai Franzmeier" userId="1f6981c1ae2d382d" providerId="LiveId" clId="{A7176157-63C0-3F44-A74C-83AB6E87026C}" dt="2020-07-04T15:05:45.200" v="1758" actId="20577"/>
          <ac:spMkLst>
            <pc:docMk/>
            <pc:sldMk cId="3381026612" sldId="475"/>
            <ac:spMk id="5" creationId="{00000000-0000-0000-0000-000000000000}"/>
          </ac:spMkLst>
        </pc:spChg>
        <pc:spChg chg="mod">
          <ac:chgData name="Nicolai Franzmeier" userId="1f6981c1ae2d382d" providerId="LiveId" clId="{A7176157-63C0-3F44-A74C-83AB6E87026C}" dt="2020-07-03T07:11:32.247" v="117" actId="1076"/>
          <ac:spMkLst>
            <pc:docMk/>
            <pc:sldMk cId="3381026612" sldId="475"/>
            <ac:spMk id="9" creationId="{00000000-0000-0000-0000-000000000000}"/>
          </ac:spMkLst>
        </pc:spChg>
        <pc:picChg chg="add mod">
          <ac:chgData name="Nicolai Franzmeier" userId="1f6981c1ae2d382d" providerId="LiveId" clId="{A7176157-63C0-3F44-A74C-83AB6E87026C}" dt="2020-07-04T15:07:31.919" v="1765" actId="14100"/>
          <ac:picMkLst>
            <pc:docMk/>
            <pc:sldMk cId="3381026612" sldId="475"/>
            <ac:picMk id="6" creationId="{FE292B20-9E97-9E4D-97AF-37FEFEDE6A20}"/>
          </ac:picMkLst>
        </pc:picChg>
        <pc:picChg chg="del">
          <ac:chgData name="Nicolai Franzmeier" userId="1f6981c1ae2d382d" providerId="LiveId" clId="{A7176157-63C0-3F44-A74C-83AB6E87026C}" dt="2020-07-04T15:06:32.855" v="1759" actId="478"/>
          <ac:picMkLst>
            <pc:docMk/>
            <pc:sldMk cId="3381026612" sldId="475"/>
            <ac:picMk id="7" creationId="{3E166E2A-C890-B94F-90AC-D7BDB1A4D29A}"/>
          </ac:picMkLst>
        </pc:picChg>
        <pc:picChg chg="mod">
          <ac:chgData name="Nicolai Franzmeier" userId="1f6981c1ae2d382d" providerId="LiveId" clId="{A7176157-63C0-3F44-A74C-83AB6E87026C}" dt="2020-07-03T07:11:32.247" v="117" actId="1076"/>
          <ac:picMkLst>
            <pc:docMk/>
            <pc:sldMk cId="3381026612" sldId="475"/>
            <ac:picMk id="8" creationId="{00000000-0000-0000-0000-000000000000}"/>
          </ac:picMkLst>
        </pc:picChg>
      </pc:sldChg>
      <pc:sldChg chg="del">
        <pc:chgData name="Nicolai Franzmeier" userId="1f6981c1ae2d382d" providerId="LiveId" clId="{A7176157-63C0-3F44-A74C-83AB6E87026C}" dt="2020-07-04T15:03:51.403" v="1717" actId="2696"/>
        <pc:sldMkLst>
          <pc:docMk/>
          <pc:sldMk cId="2365150936" sldId="499"/>
        </pc:sldMkLst>
      </pc:sldChg>
      <pc:sldChg chg="modSp">
        <pc:chgData name="Nicolai Franzmeier" userId="1f6981c1ae2d382d" providerId="LiveId" clId="{A7176157-63C0-3F44-A74C-83AB6E87026C}" dt="2020-07-03T07:13:33.831" v="141"/>
        <pc:sldMkLst>
          <pc:docMk/>
          <pc:sldMk cId="4809041" sldId="529"/>
        </pc:sldMkLst>
        <pc:spChg chg="mod">
          <ac:chgData name="Nicolai Franzmeier" userId="1f6981c1ae2d382d" providerId="LiveId" clId="{A7176157-63C0-3F44-A74C-83AB6E87026C}" dt="2020-07-03T07:13:33.831" v="141"/>
          <ac:spMkLst>
            <pc:docMk/>
            <pc:sldMk cId="4809041" sldId="529"/>
            <ac:spMk id="2" creationId="{D42E2D4D-C8A6-FD4E-8A2B-6A93251E3610}"/>
          </ac:spMkLst>
        </pc:spChg>
      </pc:sldChg>
      <pc:sldChg chg="modSp">
        <pc:chgData name="Nicolai Franzmeier" userId="1f6981c1ae2d382d" providerId="LiveId" clId="{A7176157-63C0-3F44-A74C-83AB6E87026C}" dt="2020-07-03T07:13:30.259" v="140"/>
        <pc:sldMkLst>
          <pc:docMk/>
          <pc:sldMk cId="1921990805" sldId="530"/>
        </pc:sldMkLst>
        <pc:spChg chg="mod">
          <ac:chgData name="Nicolai Franzmeier" userId="1f6981c1ae2d382d" providerId="LiveId" clId="{A7176157-63C0-3F44-A74C-83AB6E87026C}" dt="2020-07-03T07:13:30.259" v="140"/>
          <ac:spMkLst>
            <pc:docMk/>
            <pc:sldMk cId="1921990805" sldId="530"/>
            <ac:spMk id="2" creationId="{D42E2D4D-C8A6-FD4E-8A2B-6A93251E3610}"/>
          </ac:spMkLst>
        </pc:spChg>
      </pc:sldChg>
      <pc:sldChg chg="del">
        <pc:chgData name="Nicolai Franzmeier" userId="1f6981c1ae2d382d" providerId="LiveId" clId="{A7176157-63C0-3F44-A74C-83AB6E87026C}" dt="2020-07-03T07:06:47.161" v="11" actId="2696"/>
        <pc:sldMkLst>
          <pc:docMk/>
          <pc:sldMk cId="1475608092" sldId="531"/>
        </pc:sldMkLst>
      </pc:sldChg>
      <pc:sldChg chg="modAnim">
        <pc:chgData name="Nicolai Franzmeier" userId="1f6981c1ae2d382d" providerId="LiveId" clId="{A7176157-63C0-3F44-A74C-83AB6E87026C}" dt="2020-07-03T07:04:43.798" v="0"/>
        <pc:sldMkLst>
          <pc:docMk/>
          <pc:sldMk cId="1419745871" sldId="545"/>
        </pc:sldMkLst>
      </pc:sldChg>
      <pc:sldChg chg="addSp delSp modSp modAnim">
        <pc:chgData name="Nicolai Franzmeier" userId="1f6981c1ae2d382d" providerId="LiveId" clId="{A7176157-63C0-3F44-A74C-83AB6E87026C}" dt="2020-07-03T13:33:39.986" v="1668" actId="1076"/>
        <pc:sldMkLst>
          <pc:docMk/>
          <pc:sldMk cId="1600554427" sldId="546"/>
        </pc:sldMkLst>
        <pc:spChg chg="del mod">
          <ac:chgData name="Nicolai Franzmeier" userId="1f6981c1ae2d382d" providerId="LiveId" clId="{A7176157-63C0-3F44-A74C-83AB6E87026C}" dt="2020-07-03T13:24:55.915" v="1387" actId="478"/>
          <ac:spMkLst>
            <pc:docMk/>
            <pc:sldMk cId="1600554427" sldId="546"/>
            <ac:spMk id="9" creationId="{3DFE765D-C7CC-974C-B2E7-4F94BB9F137A}"/>
          </ac:spMkLst>
        </pc:spChg>
        <pc:spChg chg="add mod">
          <ac:chgData name="Nicolai Franzmeier" userId="1f6981c1ae2d382d" providerId="LiveId" clId="{A7176157-63C0-3F44-A74C-83AB6E87026C}" dt="2020-07-03T13:20:54.793" v="1339" actId="208"/>
          <ac:spMkLst>
            <pc:docMk/>
            <pc:sldMk cId="1600554427" sldId="546"/>
            <ac:spMk id="10" creationId="{59088651-2723-9541-A7F0-D65F1005CDED}"/>
          </ac:spMkLst>
        </pc:spChg>
        <pc:spChg chg="add del mod">
          <ac:chgData name="Nicolai Franzmeier" userId="1f6981c1ae2d382d" providerId="LiveId" clId="{A7176157-63C0-3F44-A74C-83AB6E87026C}" dt="2020-07-03T13:22:08.103" v="1369"/>
          <ac:spMkLst>
            <pc:docMk/>
            <pc:sldMk cId="1600554427" sldId="546"/>
            <ac:spMk id="11" creationId="{5018BC03-9B13-AE48-B83D-174673EE46AE}"/>
          </ac:spMkLst>
        </pc:spChg>
        <pc:spChg chg="add mod">
          <ac:chgData name="Nicolai Franzmeier" userId="1f6981c1ae2d382d" providerId="LiveId" clId="{A7176157-63C0-3F44-A74C-83AB6E87026C}" dt="2020-07-03T13:33:23.077" v="1653" actId="1076"/>
          <ac:spMkLst>
            <pc:docMk/>
            <pc:sldMk cId="1600554427" sldId="546"/>
            <ac:spMk id="12" creationId="{735D220D-75BA-224F-8A64-FD879E90176F}"/>
          </ac:spMkLst>
        </pc:spChg>
        <pc:spChg chg="add mod">
          <ac:chgData name="Nicolai Franzmeier" userId="1f6981c1ae2d382d" providerId="LiveId" clId="{A7176157-63C0-3F44-A74C-83AB6E87026C}" dt="2020-07-03T13:21:07.622" v="1343" actId="1076"/>
          <ac:spMkLst>
            <pc:docMk/>
            <pc:sldMk cId="1600554427" sldId="546"/>
            <ac:spMk id="14" creationId="{DB2F22A1-DE90-0E4B-AF38-598B5A158FE3}"/>
          </ac:spMkLst>
        </pc:spChg>
        <pc:spChg chg="add mod">
          <ac:chgData name="Nicolai Franzmeier" userId="1f6981c1ae2d382d" providerId="LiveId" clId="{A7176157-63C0-3F44-A74C-83AB6E87026C}" dt="2020-07-03T13:21:15.509" v="1345" actId="1076"/>
          <ac:spMkLst>
            <pc:docMk/>
            <pc:sldMk cId="1600554427" sldId="546"/>
            <ac:spMk id="18" creationId="{602F5E32-B74F-7648-B353-33A5D774B25D}"/>
          </ac:spMkLst>
        </pc:spChg>
        <pc:spChg chg="add mod">
          <ac:chgData name="Nicolai Franzmeier" userId="1f6981c1ae2d382d" providerId="LiveId" clId="{A7176157-63C0-3F44-A74C-83AB6E87026C}" dt="2020-07-03T13:21:27.242" v="1350" actId="1076"/>
          <ac:spMkLst>
            <pc:docMk/>
            <pc:sldMk cId="1600554427" sldId="546"/>
            <ac:spMk id="19" creationId="{A17099A7-90D0-B641-92AF-8A1DFE1D0D61}"/>
          </ac:spMkLst>
        </pc:spChg>
        <pc:spChg chg="add mod">
          <ac:chgData name="Nicolai Franzmeier" userId="1f6981c1ae2d382d" providerId="LiveId" clId="{A7176157-63C0-3F44-A74C-83AB6E87026C}" dt="2020-07-03T13:21:37.873" v="1354" actId="14100"/>
          <ac:spMkLst>
            <pc:docMk/>
            <pc:sldMk cId="1600554427" sldId="546"/>
            <ac:spMk id="20" creationId="{BFE99F04-1A06-1743-9D73-9A52354857B1}"/>
          </ac:spMkLst>
        </pc:spChg>
        <pc:spChg chg="add mod">
          <ac:chgData name="Nicolai Franzmeier" userId="1f6981c1ae2d382d" providerId="LiveId" clId="{A7176157-63C0-3F44-A74C-83AB6E87026C}" dt="2020-07-03T13:21:49.494" v="1359" actId="14100"/>
          <ac:spMkLst>
            <pc:docMk/>
            <pc:sldMk cId="1600554427" sldId="546"/>
            <ac:spMk id="21" creationId="{7A7F44FF-046D-BB42-827E-1C792D3143B7}"/>
          </ac:spMkLst>
        </pc:spChg>
        <pc:spChg chg="add mod">
          <ac:chgData name="Nicolai Franzmeier" userId="1f6981c1ae2d382d" providerId="LiveId" clId="{A7176157-63C0-3F44-A74C-83AB6E87026C}" dt="2020-07-03T13:21:52.420" v="1361" actId="1076"/>
          <ac:spMkLst>
            <pc:docMk/>
            <pc:sldMk cId="1600554427" sldId="546"/>
            <ac:spMk id="22" creationId="{81F70670-6DE1-AD49-A45B-6C1DE95062C9}"/>
          </ac:spMkLst>
        </pc:spChg>
        <pc:spChg chg="add mod">
          <ac:chgData name="Nicolai Franzmeier" userId="1f6981c1ae2d382d" providerId="LiveId" clId="{A7176157-63C0-3F44-A74C-83AB6E87026C}" dt="2020-07-03T13:21:57.663" v="1364" actId="688"/>
          <ac:spMkLst>
            <pc:docMk/>
            <pc:sldMk cId="1600554427" sldId="546"/>
            <ac:spMk id="23" creationId="{1E43E17C-E267-0342-9D02-52B83006E870}"/>
          </ac:spMkLst>
        </pc:spChg>
        <pc:spChg chg="add">
          <ac:chgData name="Nicolai Franzmeier" userId="1f6981c1ae2d382d" providerId="LiveId" clId="{A7176157-63C0-3F44-A74C-83AB6E87026C}" dt="2020-07-03T13:24:56.296" v="1388"/>
          <ac:spMkLst>
            <pc:docMk/>
            <pc:sldMk cId="1600554427" sldId="546"/>
            <ac:spMk id="24" creationId="{F9DC73C9-AA5A-7145-BD00-A1D87D4116B5}"/>
          </ac:spMkLst>
        </pc:spChg>
        <pc:spChg chg="add mod">
          <ac:chgData name="Nicolai Franzmeier" userId="1f6981c1ae2d382d" providerId="LiveId" clId="{A7176157-63C0-3F44-A74C-83AB6E87026C}" dt="2020-07-03T13:33:35.317" v="1666" actId="1076"/>
          <ac:spMkLst>
            <pc:docMk/>
            <pc:sldMk cId="1600554427" sldId="546"/>
            <ac:spMk id="26" creationId="{FB593BCF-56B2-2F42-B410-05BE68BAD178}"/>
          </ac:spMkLst>
        </pc:spChg>
        <pc:spChg chg="add mod">
          <ac:chgData name="Nicolai Franzmeier" userId="1f6981c1ae2d382d" providerId="LiveId" clId="{A7176157-63C0-3F44-A74C-83AB6E87026C}" dt="2020-07-03T13:33:39.986" v="1668" actId="1076"/>
          <ac:spMkLst>
            <pc:docMk/>
            <pc:sldMk cId="1600554427" sldId="546"/>
            <ac:spMk id="27" creationId="{7217516D-6209-7E4E-B52B-EE1697B423CC}"/>
          </ac:spMkLst>
        </pc:spChg>
        <pc:picChg chg="mod">
          <ac:chgData name="Nicolai Franzmeier" userId="1f6981c1ae2d382d" providerId="LiveId" clId="{A7176157-63C0-3F44-A74C-83AB6E87026C}" dt="2020-07-03T13:32:33.757" v="1617" actId="1076"/>
          <ac:picMkLst>
            <pc:docMk/>
            <pc:sldMk cId="1600554427" sldId="546"/>
            <ac:picMk id="4" creationId="{2E5F6649-71FA-2449-B841-4251522C9141}"/>
          </ac:picMkLst>
        </pc:picChg>
        <pc:picChg chg="mod modCrop">
          <ac:chgData name="Nicolai Franzmeier" userId="1f6981c1ae2d382d" providerId="LiveId" clId="{A7176157-63C0-3F44-A74C-83AB6E87026C}" dt="2020-07-03T13:33:26.113" v="1656" actId="1076"/>
          <ac:picMkLst>
            <pc:docMk/>
            <pc:sldMk cId="1600554427" sldId="546"/>
            <ac:picMk id="6" creationId="{5411B885-8EAC-C941-9386-34E00869E801}"/>
          </ac:picMkLst>
        </pc:picChg>
        <pc:picChg chg="add mod modCrop">
          <ac:chgData name="Nicolai Franzmeier" userId="1f6981c1ae2d382d" providerId="LiveId" clId="{A7176157-63C0-3F44-A74C-83AB6E87026C}" dt="2020-07-03T13:32:50.801" v="1620" actId="1076"/>
          <ac:picMkLst>
            <pc:docMk/>
            <pc:sldMk cId="1600554427" sldId="546"/>
            <ac:picMk id="25" creationId="{AFD71856-85E3-DF4B-81B0-BB78C1E3FB20}"/>
          </ac:picMkLst>
        </pc:picChg>
      </pc:sldChg>
      <pc:sldChg chg="addSp delSp modSp modAnim">
        <pc:chgData name="Nicolai Franzmeier" userId="1f6981c1ae2d382d" providerId="LiveId" clId="{A7176157-63C0-3F44-A74C-83AB6E87026C}" dt="2020-07-03T13:36:08.983" v="1679"/>
        <pc:sldMkLst>
          <pc:docMk/>
          <pc:sldMk cId="2983169088" sldId="547"/>
        </pc:sldMkLst>
        <pc:spChg chg="add del">
          <ac:chgData name="Nicolai Franzmeier" userId="1f6981c1ae2d382d" providerId="LiveId" clId="{A7176157-63C0-3F44-A74C-83AB6E87026C}" dt="2020-07-03T13:25:32.718" v="1390"/>
          <ac:spMkLst>
            <pc:docMk/>
            <pc:sldMk cId="2983169088" sldId="547"/>
            <ac:spMk id="26" creationId="{1BD5C903-FC94-9044-A208-35E616888688}"/>
          </ac:spMkLst>
        </pc:spChg>
        <pc:spChg chg="add mod">
          <ac:chgData name="Nicolai Franzmeier" userId="1f6981c1ae2d382d" providerId="LiveId" clId="{A7176157-63C0-3F44-A74C-83AB6E87026C}" dt="2020-07-03T13:25:54.530" v="1412" actId="688"/>
          <ac:spMkLst>
            <pc:docMk/>
            <pc:sldMk cId="2983169088" sldId="547"/>
            <ac:spMk id="27" creationId="{487F655A-0C2A-DD46-BAE9-6F0F4046EC90}"/>
          </ac:spMkLst>
        </pc:spChg>
        <pc:spChg chg="add mod">
          <ac:chgData name="Nicolai Franzmeier" userId="1f6981c1ae2d382d" providerId="LiveId" clId="{A7176157-63C0-3F44-A74C-83AB6E87026C}" dt="2020-07-03T13:26:04.835" v="1418" actId="1076"/>
          <ac:spMkLst>
            <pc:docMk/>
            <pc:sldMk cId="2983169088" sldId="547"/>
            <ac:spMk id="32" creationId="{08DEDE93-65F4-9341-873B-6F593462FDBD}"/>
          </ac:spMkLst>
        </pc:spChg>
        <pc:grpChg chg="mod">
          <ac:chgData name="Nicolai Franzmeier" userId="1f6981c1ae2d382d" providerId="LiveId" clId="{A7176157-63C0-3F44-A74C-83AB6E87026C}" dt="2020-07-03T13:26:02.278" v="1417" actId="1076"/>
          <ac:grpSpMkLst>
            <pc:docMk/>
            <pc:sldMk cId="2983169088" sldId="547"/>
            <ac:grpSpMk id="30" creationId="{445D5B86-567D-D946-9EB8-FC2E720D15CE}"/>
          </ac:grpSpMkLst>
        </pc:grpChg>
      </pc:sldChg>
      <pc:sldChg chg="addSp delSp modSp delAnim modAnim">
        <pc:chgData name="Nicolai Franzmeier" userId="1f6981c1ae2d382d" providerId="LiveId" clId="{A7176157-63C0-3F44-A74C-83AB6E87026C}" dt="2020-07-04T15:04:28.667" v="1736" actId="20577"/>
        <pc:sldMkLst>
          <pc:docMk/>
          <pc:sldMk cId="2120160028" sldId="549"/>
        </pc:sldMkLst>
        <pc:spChg chg="mod">
          <ac:chgData name="Nicolai Franzmeier" userId="1f6981c1ae2d382d" providerId="LiveId" clId="{A7176157-63C0-3F44-A74C-83AB6E87026C}" dt="2020-07-03T09:21:51.049" v="651" actId="20577"/>
          <ac:spMkLst>
            <pc:docMk/>
            <pc:sldMk cId="2120160028" sldId="549"/>
            <ac:spMk id="2" creationId="{009260A5-94FC-094C-9225-5E38C23AA319}"/>
          </ac:spMkLst>
        </pc:spChg>
        <pc:spChg chg="add del">
          <ac:chgData name="Nicolai Franzmeier" userId="1f6981c1ae2d382d" providerId="LiveId" clId="{A7176157-63C0-3F44-A74C-83AB6E87026C}" dt="2020-07-03T13:28:02.192" v="1444" actId="478"/>
          <ac:spMkLst>
            <pc:docMk/>
            <pc:sldMk cId="2120160028" sldId="549"/>
            <ac:spMk id="107" creationId="{1F938DD3-C3A7-7C45-BC6F-8344E72742BE}"/>
          </ac:spMkLst>
        </pc:spChg>
        <pc:spChg chg="add mod">
          <ac:chgData name="Nicolai Franzmeier" userId="1f6981c1ae2d382d" providerId="LiveId" clId="{A7176157-63C0-3F44-A74C-83AB6E87026C}" dt="2020-07-04T15:04:28.667" v="1736" actId="20577"/>
          <ac:spMkLst>
            <pc:docMk/>
            <pc:sldMk cId="2120160028" sldId="549"/>
            <ac:spMk id="111" creationId="{6A516C67-FD07-904A-99AE-933858C85C72}"/>
          </ac:spMkLst>
        </pc:spChg>
        <pc:spChg chg="del">
          <ac:chgData name="Nicolai Franzmeier" userId="1f6981c1ae2d382d" providerId="LiveId" clId="{A7176157-63C0-3F44-A74C-83AB6E87026C}" dt="2020-07-03T09:36:35.949" v="671" actId="478"/>
          <ac:spMkLst>
            <pc:docMk/>
            <pc:sldMk cId="2120160028" sldId="549"/>
            <ac:spMk id="192" creationId="{8E58449B-D63B-2149-A722-0024FD76E312}"/>
          </ac:spMkLst>
        </pc:spChg>
        <pc:picChg chg="del">
          <ac:chgData name="Nicolai Franzmeier" userId="1f6981c1ae2d382d" providerId="LiveId" clId="{A7176157-63C0-3F44-A74C-83AB6E87026C}" dt="2020-07-03T09:36:35.949" v="671" actId="478"/>
          <ac:picMkLst>
            <pc:docMk/>
            <pc:sldMk cId="2120160028" sldId="549"/>
            <ac:picMk id="191" creationId="{CF3A28A8-43EA-DD46-9CD7-CF2E996AC862}"/>
          </ac:picMkLst>
        </pc:picChg>
        <pc:cxnChg chg="add del">
          <ac:chgData name="Nicolai Franzmeier" userId="1f6981c1ae2d382d" providerId="LiveId" clId="{A7176157-63C0-3F44-A74C-83AB6E87026C}" dt="2020-07-03T13:28:03.463" v="1445" actId="478"/>
          <ac:cxnSpMkLst>
            <pc:docMk/>
            <pc:sldMk cId="2120160028" sldId="549"/>
            <ac:cxnSpMk id="110" creationId="{AF409D3E-78C6-7849-B536-C75E3BC834DD}"/>
          </ac:cxnSpMkLst>
        </pc:cxnChg>
      </pc:sldChg>
      <pc:sldChg chg="addSp delSp modSp modAnim">
        <pc:chgData name="Nicolai Franzmeier" userId="1f6981c1ae2d382d" providerId="LiveId" clId="{A7176157-63C0-3F44-A74C-83AB6E87026C}" dt="2020-07-03T13:27:16.773" v="1436"/>
        <pc:sldMkLst>
          <pc:docMk/>
          <pc:sldMk cId="2435398002" sldId="552"/>
        </pc:sldMkLst>
        <pc:spChg chg="add mod">
          <ac:chgData name="Nicolai Franzmeier" userId="1f6981c1ae2d382d" providerId="LiveId" clId="{A7176157-63C0-3F44-A74C-83AB6E87026C}" dt="2020-07-03T13:26:30.035" v="1427" actId="1076"/>
          <ac:spMkLst>
            <pc:docMk/>
            <pc:sldMk cId="2435398002" sldId="552"/>
            <ac:spMk id="27" creationId="{78E3EED8-864C-E341-9CF1-E6959183484D}"/>
          </ac:spMkLst>
        </pc:spChg>
        <pc:spChg chg="add del">
          <ac:chgData name="Nicolai Franzmeier" userId="1f6981c1ae2d382d" providerId="LiveId" clId="{A7176157-63C0-3F44-A74C-83AB6E87026C}" dt="2020-07-03T13:26:33.306" v="1429" actId="478"/>
          <ac:spMkLst>
            <pc:docMk/>
            <pc:sldMk cId="2435398002" sldId="552"/>
            <ac:spMk id="29" creationId="{44EF1250-2DA5-D244-800C-5F8441708394}"/>
          </ac:spMkLst>
        </pc:spChg>
        <pc:spChg chg="add mod">
          <ac:chgData name="Nicolai Franzmeier" userId="1f6981c1ae2d382d" providerId="LiveId" clId="{A7176157-63C0-3F44-A74C-83AB6E87026C}" dt="2020-07-03T13:26:47.428" v="1434" actId="14100"/>
          <ac:spMkLst>
            <pc:docMk/>
            <pc:sldMk cId="2435398002" sldId="552"/>
            <ac:spMk id="39" creationId="{1E9CAD02-1EC9-C54F-881E-30102191D2B4}"/>
          </ac:spMkLst>
        </pc:spChg>
        <pc:spChg chg="add del">
          <ac:chgData name="Nicolai Franzmeier" userId="1f6981c1ae2d382d" providerId="LiveId" clId="{A7176157-63C0-3F44-A74C-83AB6E87026C}" dt="2020-07-03T13:26:36.456" v="1431" actId="478"/>
          <ac:spMkLst>
            <pc:docMk/>
            <pc:sldMk cId="2435398002" sldId="552"/>
            <ac:spMk id="42" creationId="{F0739C30-6B2F-614F-87A3-FF6F4BE478A2}"/>
          </ac:spMkLst>
        </pc:spChg>
        <pc:grpChg chg="mod">
          <ac:chgData name="Nicolai Franzmeier" userId="1f6981c1ae2d382d" providerId="LiveId" clId="{A7176157-63C0-3F44-A74C-83AB6E87026C}" dt="2020-07-03T13:26:26.937" v="1426" actId="1076"/>
          <ac:grpSpMkLst>
            <pc:docMk/>
            <pc:sldMk cId="2435398002" sldId="552"/>
            <ac:grpSpMk id="30" creationId="{445D5B86-567D-D946-9EB8-FC2E720D15CE}"/>
          </ac:grpSpMkLst>
        </pc:grpChg>
      </pc:sldChg>
      <pc:sldChg chg="addSp delSp modSp">
        <pc:chgData name="Nicolai Franzmeier" userId="1f6981c1ae2d382d" providerId="LiveId" clId="{A7176157-63C0-3F44-A74C-83AB6E87026C}" dt="2020-07-03T13:34:41.142" v="1678"/>
        <pc:sldMkLst>
          <pc:docMk/>
          <pc:sldMk cId="165473109" sldId="564"/>
        </pc:sldMkLst>
        <pc:spChg chg="add">
          <ac:chgData name="Nicolai Franzmeier" userId="1f6981c1ae2d382d" providerId="LiveId" clId="{A7176157-63C0-3F44-A74C-83AB6E87026C}" dt="2020-07-03T13:34:41.142" v="1678"/>
          <ac:spMkLst>
            <pc:docMk/>
            <pc:sldMk cId="165473109" sldId="564"/>
            <ac:spMk id="12" creationId="{F2A5AA2F-CBD3-3D4C-8A30-E280A6A95687}"/>
          </ac:spMkLst>
        </pc:spChg>
        <pc:spChg chg="add">
          <ac:chgData name="Nicolai Franzmeier" userId="1f6981c1ae2d382d" providerId="LiveId" clId="{A7176157-63C0-3F44-A74C-83AB6E87026C}" dt="2020-07-03T13:34:41.142" v="1678"/>
          <ac:spMkLst>
            <pc:docMk/>
            <pc:sldMk cId="165473109" sldId="564"/>
            <ac:spMk id="13" creationId="{694C4A18-58C0-224C-B1EA-3EA294F62E49}"/>
          </ac:spMkLst>
        </pc:spChg>
        <pc:spChg chg="add">
          <ac:chgData name="Nicolai Franzmeier" userId="1f6981c1ae2d382d" providerId="LiveId" clId="{A7176157-63C0-3F44-A74C-83AB6E87026C}" dt="2020-07-03T13:34:41.142" v="1678"/>
          <ac:spMkLst>
            <pc:docMk/>
            <pc:sldMk cId="165473109" sldId="564"/>
            <ac:spMk id="14" creationId="{19C029C7-F918-684E-A5E0-7883E10409B1}"/>
          </ac:spMkLst>
        </pc:spChg>
        <pc:picChg chg="del">
          <ac:chgData name="Nicolai Franzmeier" userId="1f6981c1ae2d382d" providerId="LiveId" clId="{A7176157-63C0-3F44-A74C-83AB6E87026C}" dt="2020-07-03T13:34:23.297" v="1674" actId="478"/>
          <ac:picMkLst>
            <pc:docMk/>
            <pc:sldMk cId="165473109" sldId="564"/>
            <ac:picMk id="4" creationId="{2E5F6649-71FA-2449-B841-4251522C9141}"/>
          </ac:picMkLst>
        </pc:picChg>
        <pc:picChg chg="mod modCrop">
          <ac:chgData name="Nicolai Franzmeier" userId="1f6981c1ae2d382d" providerId="LiveId" clId="{A7176157-63C0-3F44-A74C-83AB6E87026C}" dt="2020-07-03T13:34:33.918" v="1677" actId="732"/>
          <ac:picMkLst>
            <pc:docMk/>
            <pc:sldMk cId="165473109" sldId="564"/>
            <ac:picMk id="6" creationId="{5411B885-8EAC-C941-9386-34E00869E801}"/>
          </ac:picMkLst>
        </pc:picChg>
        <pc:picChg chg="add mod">
          <ac:chgData name="Nicolai Franzmeier" userId="1f6981c1ae2d382d" providerId="LiveId" clId="{A7176157-63C0-3F44-A74C-83AB6E87026C}" dt="2020-07-03T13:34:27.319" v="1676" actId="167"/>
          <ac:picMkLst>
            <pc:docMk/>
            <pc:sldMk cId="165473109" sldId="564"/>
            <ac:picMk id="10" creationId="{64921259-EF9C-474C-A755-63D069163BCB}"/>
          </ac:picMkLst>
        </pc:picChg>
        <pc:picChg chg="add mod">
          <ac:chgData name="Nicolai Franzmeier" userId="1f6981c1ae2d382d" providerId="LiveId" clId="{A7176157-63C0-3F44-A74C-83AB6E87026C}" dt="2020-07-03T13:34:27.319" v="1676" actId="167"/>
          <ac:picMkLst>
            <pc:docMk/>
            <pc:sldMk cId="165473109" sldId="564"/>
            <ac:picMk id="11" creationId="{14E0E606-C936-2F4F-A047-192DA854B871}"/>
          </ac:picMkLst>
        </pc:picChg>
      </pc:sldChg>
      <pc:sldChg chg="addSp modSp del">
        <pc:chgData name="Nicolai Franzmeier" userId="1f6981c1ae2d382d" providerId="LiveId" clId="{A7176157-63C0-3F44-A74C-83AB6E87026C}" dt="2020-07-03T09:36:08.710" v="665" actId="2696"/>
        <pc:sldMkLst>
          <pc:docMk/>
          <pc:sldMk cId="1753077738" sldId="565"/>
        </pc:sldMkLst>
        <pc:spChg chg="mod">
          <ac:chgData name="Nicolai Franzmeier" userId="1f6981c1ae2d382d" providerId="LiveId" clId="{A7176157-63C0-3F44-A74C-83AB6E87026C}" dt="2020-07-03T09:21:56.777" v="652"/>
          <ac:spMkLst>
            <pc:docMk/>
            <pc:sldMk cId="1753077738" sldId="565"/>
            <ac:spMk id="2" creationId="{009260A5-94FC-094C-9225-5E38C23AA319}"/>
          </ac:spMkLst>
        </pc:spChg>
        <pc:picChg chg="add mod">
          <ac:chgData name="Nicolai Franzmeier" userId="1f6981c1ae2d382d" providerId="LiveId" clId="{A7176157-63C0-3F44-A74C-83AB6E87026C}" dt="2020-07-03T09:35:45.672" v="663" actId="1076"/>
          <ac:picMkLst>
            <pc:docMk/>
            <pc:sldMk cId="1753077738" sldId="565"/>
            <ac:picMk id="5" creationId="{CE5B2341-B308-1947-BDA4-C9B793BF4ED8}"/>
          </ac:picMkLst>
        </pc:picChg>
      </pc:sldChg>
      <pc:sldChg chg="addSp delSp modSp modAnim">
        <pc:chgData name="Nicolai Franzmeier" userId="1f6981c1ae2d382d" providerId="LiveId" clId="{A7176157-63C0-3F44-A74C-83AB6E87026C}" dt="2020-07-03T13:34:19.771" v="1673" actId="167"/>
        <pc:sldMkLst>
          <pc:docMk/>
          <pc:sldMk cId="280494482" sldId="566"/>
        </pc:sldMkLst>
        <pc:spChg chg="add">
          <ac:chgData name="Nicolai Franzmeier" userId="1f6981c1ae2d382d" providerId="LiveId" clId="{A7176157-63C0-3F44-A74C-83AB6E87026C}" dt="2020-07-03T13:23:44.946" v="1375"/>
          <ac:spMkLst>
            <pc:docMk/>
            <pc:sldMk cId="280494482" sldId="566"/>
            <ac:spMk id="14" creationId="{97B35C9B-3AF4-114A-BEE5-BF8B9B5CFF9B}"/>
          </ac:spMkLst>
        </pc:spChg>
        <pc:spChg chg="add">
          <ac:chgData name="Nicolai Franzmeier" userId="1f6981c1ae2d382d" providerId="LiveId" clId="{A7176157-63C0-3F44-A74C-83AB6E87026C}" dt="2020-07-03T13:23:44.946" v="1375"/>
          <ac:spMkLst>
            <pc:docMk/>
            <pc:sldMk cId="280494482" sldId="566"/>
            <ac:spMk id="16" creationId="{845FC0B0-A11E-B246-822A-61A390FDBF8B}"/>
          </ac:spMkLst>
        </pc:spChg>
        <pc:spChg chg="add">
          <ac:chgData name="Nicolai Franzmeier" userId="1f6981c1ae2d382d" providerId="LiveId" clId="{A7176157-63C0-3F44-A74C-83AB6E87026C}" dt="2020-07-03T13:23:44.946" v="1375"/>
          <ac:spMkLst>
            <pc:docMk/>
            <pc:sldMk cId="280494482" sldId="566"/>
            <ac:spMk id="18" creationId="{3A84030B-3786-7341-B5B8-FCC8F3145313}"/>
          </ac:spMkLst>
        </pc:spChg>
        <pc:spChg chg="add">
          <ac:chgData name="Nicolai Franzmeier" userId="1f6981c1ae2d382d" providerId="LiveId" clId="{A7176157-63C0-3F44-A74C-83AB6E87026C}" dt="2020-07-03T13:23:44.946" v="1375"/>
          <ac:spMkLst>
            <pc:docMk/>
            <pc:sldMk cId="280494482" sldId="566"/>
            <ac:spMk id="19" creationId="{B299188E-96B7-6F48-9665-9CC81E5C16BD}"/>
          </ac:spMkLst>
        </pc:spChg>
        <pc:spChg chg="add">
          <ac:chgData name="Nicolai Franzmeier" userId="1f6981c1ae2d382d" providerId="LiveId" clId="{A7176157-63C0-3F44-A74C-83AB6E87026C}" dt="2020-07-03T13:23:44.946" v="1375"/>
          <ac:spMkLst>
            <pc:docMk/>
            <pc:sldMk cId="280494482" sldId="566"/>
            <ac:spMk id="20" creationId="{7CA19B53-1F99-5947-83CF-25A92256463B}"/>
          </ac:spMkLst>
        </pc:spChg>
        <pc:spChg chg="add">
          <ac:chgData name="Nicolai Franzmeier" userId="1f6981c1ae2d382d" providerId="LiveId" clId="{A7176157-63C0-3F44-A74C-83AB6E87026C}" dt="2020-07-03T13:23:44.946" v="1375"/>
          <ac:spMkLst>
            <pc:docMk/>
            <pc:sldMk cId="280494482" sldId="566"/>
            <ac:spMk id="21" creationId="{F487BEDB-1409-2C42-BF99-B7A6855AAF98}"/>
          </ac:spMkLst>
        </pc:spChg>
        <pc:spChg chg="add">
          <ac:chgData name="Nicolai Franzmeier" userId="1f6981c1ae2d382d" providerId="LiveId" clId="{A7176157-63C0-3F44-A74C-83AB6E87026C}" dt="2020-07-03T13:23:44.946" v="1375"/>
          <ac:spMkLst>
            <pc:docMk/>
            <pc:sldMk cId="280494482" sldId="566"/>
            <ac:spMk id="22" creationId="{A671FF6B-2266-A34F-90B6-C1A1F8A0D1C5}"/>
          </ac:spMkLst>
        </pc:spChg>
        <pc:spChg chg="add">
          <ac:chgData name="Nicolai Franzmeier" userId="1f6981c1ae2d382d" providerId="LiveId" clId="{A7176157-63C0-3F44-A74C-83AB6E87026C}" dt="2020-07-03T13:23:44.946" v="1375"/>
          <ac:spMkLst>
            <pc:docMk/>
            <pc:sldMk cId="280494482" sldId="566"/>
            <ac:spMk id="23" creationId="{2E8C77C7-43F2-F94D-964F-84C121085ABF}"/>
          </ac:spMkLst>
        </pc:spChg>
        <pc:spChg chg="add del">
          <ac:chgData name="Nicolai Franzmeier" userId="1f6981c1ae2d382d" providerId="LiveId" clId="{A7176157-63C0-3F44-A74C-83AB6E87026C}" dt="2020-07-03T13:24:07.144" v="1378"/>
          <ac:spMkLst>
            <pc:docMk/>
            <pc:sldMk cId="280494482" sldId="566"/>
            <ac:spMk id="24" creationId="{EC9BB0B7-76EE-4A46-9DFC-3192712E06A3}"/>
          </ac:spMkLst>
        </pc:spChg>
        <pc:spChg chg="add del">
          <ac:chgData name="Nicolai Franzmeier" userId="1f6981c1ae2d382d" providerId="LiveId" clId="{A7176157-63C0-3F44-A74C-83AB6E87026C}" dt="2020-07-03T13:24:07.144" v="1378"/>
          <ac:spMkLst>
            <pc:docMk/>
            <pc:sldMk cId="280494482" sldId="566"/>
            <ac:spMk id="25" creationId="{6ED907F1-C173-6246-ACEA-30EB6100859C}"/>
          </ac:spMkLst>
        </pc:spChg>
        <pc:spChg chg="add del">
          <ac:chgData name="Nicolai Franzmeier" userId="1f6981c1ae2d382d" providerId="LiveId" clId="{A7176157-63C0-3F44-A74C-83AB6E87026C}" dt="2020-07-03T13:24:07.144" v="1378"/>
          <ac:spMkLst>
            <pc:docMk/>
            <pc:sldMk cId="280494482" sldId="566"/>
            <ac:spMk id="26" creationId="{8A22FD01-EAEB-E142-8610-CC9AFB9C61BA}"/>
          </ac:spMkLst>
        </pc:spChg>
        <pc:spChg chg="add del">
          <ac:chgData name="Nicolai Franzmeier" userId="1f6981c1ae2d382d" providerId="LiveId" clId="{A7176157-63C0-3F44-A74C-83AB6E87026C}" dt="2020-07-03T13:24:07.144" v="1378"/>
          <ac:spMkLst>
            <pc:docMk/>
            <pc:sldMk cId="280494482" sldId="566"/>
            <ac:spMk id="27" creationId="{B582B5ED-2FE6-8B49-9628-D6022B88C8BA}"/>
          </ac:spMkLst>
        </pc:spChg>
        <pc:spChg chg="add del">
          <ac:chgData name="Nicolai Franzmeier" userId="1f6981c1ae2d382d" providerId="LiveId" clId="{A7176157-63C0-3F44-A74C-83AB6E87026C}" dt="2020-07-03T13:24:07.144" v="1378"/>
          <ac:spMkLst>
            <pc:docMk/>
            <pc:sldMk cId="280494482" sldId="566"/>
            <ac:spMk id="28" creationId="{573BC423-7FBD-DA4A-B29E-AFC41D58C84D}"/>
          </ac:spMkLst>
        </pc:spChg>
        <pc:spChg chg="add del">
          <ac:chgData name="Nicolai Franzmeier" userId="1f6981c1ae2d382d" providerId="LiveId" clId="{A7176157-63C0-3F44-A74C-83AB6E87026C}" dt="2020-07-03T13:24:07.144" v="1378"/>
          <ac:spMkLst>
            <pc:docMk/>
            <pc:sldMk cId="280494482" sldId="566"/>
            <ac:spMk id="29" creationId="{6C5F1681-C623-604E-8BEE-6E067764AE99}"/>
          </ac:spMkLst>
        </pc:spChg>
        <pc:spChg chg="add del">
          <ac:chgData name="Nicolai Franzmeier" userId="1f6981c1ae2d382d" providerId="LiveId" clId="{A7176157-63C0-3F44-A74C-83AB6E87026C}" dt="2020-07-03T13:24:07.144" v="1378"/>
          <ac:spMkLst>
            <pc:docMk/>
            <pc:sldMk cId="280494482" sldId="566"/>
            <ac:spMk id="30" creationId="{7E910ABD-A572-AF49-8B10-6BA8FFB19A1C}"/>
          </ac:spMkLst>
        </pc:spChg>
        <pc:spChg chg="add del">
          <ac:chgData name="Nicolai Franzmeier" userId="1f6981c1ae2d382d" providerId="LiveId" clId="{A7176157-63C0-3F44-A74C-83AB6E87026C}" dt="2020-07-03T13:24:07.144" v="1378"/>
          <ac:spMkLst>
            <pc:docMk/>
            <pc:sldMk cId="280494482" sldId="566"/>
            <ac:spMk id="31" creationId="{FF344F4F-DBAC-D348-B709-B5273DDA2586}"/>
          </ac:spMkLst>
        </pc:spChg>
        <pc:spChg chg="add del">
          <ac:chgData name="Nicolai Franzmeier" userId="1f6981c1ae2d382d" providerId="LiveId" clId="{A7176157-63C0-3F44-A74C-83AB6E87026C}" dt="2020-07-03T13:24:12.511" v="1382"/>
          <ac:spMkLst>
            <pc:docMk/>
            <pc:sldMk cId="280494482" sldId="566"/>
            <ac:spMk id="32" creationId="{1C3ED7A9-76DB-B14E-B83D-74CBE00AE02A}"/>
          </ac:spMkLst>
        </pc:spChg>
        <pc:spChg chg="add del">
          <ac:chgData name="Nicolai Franzmeier" userId="1f6981c1ae2d382d" providerId="LiveId" clId="{A7176157-63C0-3F44-A74C-83AB6E87026C}" dt="2020-07-03T13:24:12.511" v="1382"/>
          <ac:spMkLst>
            <pc:docMk/>
            <pc:sldMk cId="280494482" sldId="566"/>
            <ac:spMk id="33" creationId="{72DD287A-08A2-0A49-B62C-4D23DFD1C052}"/>
          </ac:spMkLst>
        </pc:spChg>
        <pc:spChg chg="add del">
          <ac:chgData name="Nicolai Franzmeier" userId="1f6981c1ae2d382d" providerId="LiveId" clId="{A7176157-63C0-3F44-A74C-83AB6E87026C}" dt="2020-07-03T13:24:12.511" v="1382"/>
          <ac:spMkLst>
            <pc:docMk/>
            <pc:sldMk cId="280494482" sldId="566"/>
            <ac:spMk id="34" creationId="{50F9FF1A-971E-3942-873A-189A6C5A79B5}"/>
          </ac:spMkLst>
        </pc:spChg>
        <pc:spChg chg="add del">
          <ac:chgData name="Nicolai Franzmeier" userId="1f6981c1ae2d382d" providerId="LiveId" clId="{A7176157-63C0-3F44-A74C-83AB6E87026C}" dt="2020-07-03T13:24:12.511" v="1382"/>
          <ac:spMkLst>
            <pc:docMk/>
            <pc:sldMk cId="280494482" sldId="566"/>
            <ac:spMk id="35" creationId="{15D92143-217A-1448-A57D-7BD7B2EA8949}"/>
          </ac:spMkLst>
        </pc:spChg>
        <pc:spChg chg="add del">
          <ac:chgData name="Nicolai Franzmeier" userId="1f6981c1ae2d382d" providerId="LiveId" clId="{A7176157-63C0-3F44-A74C-83AB6E87026C}" dt="2020-07-03T13:24:12.511" v="1382"/>
          <ac:spMkLst>
            <pc:docMk/>
            <pc:sldMk cId="280494482" sldId="566"/>
            <ac:spMk id="36" creationId="{36BDF834-09F6-A04F-81EA-0E37A3054823}"/>
          </ac:spMkLst>
        </pc:spChg>
        <pc:spChg chg="add del">
          <ac:chgData name="Nicolai Franzmeier" userId="1f6981c1ae2d382d" providerId="LiveId" clId="{A7176157-63C0-3F44-A74C-83AB6E87026C}" dt="2020-07-03T13:24:12.511" v="1382"/>
          <ac:spMkLst>
            <pc:docMk/>
            <pc:sldMk cId="280494482" sldId="566"/>
            <ac:spMk id="37" creationId="{C00BD477-F136-5645-9883-0D33D57AB853}"/>
          </ac:spMkLst>
        </pc:spChg>
        <pc:spChg chg="add del">
          <ac:chgData name="Nicolai Franzmeier" userId="1f6981c1ae2d382d" providerId="LiveId" clId="{A7176157-63C0-3F44-A74C-83AB6E87026C}" dt="2020-07-03T13:24:12.511" v="1382"/>
          <ac:spMkLst>
            <pc:docMk/>
            <pc:sldMk cId="280494482" sldId="566"/>
            <ac:spMk id="38" creationId="{126A0B07-04CA-8341-B8D1-E7B199BA6EDA}"/>
          </ac:spMkLst>
        </pc:spChg>
        <pc:spChg chg="add del">
          <ac:chgData name="Nicolai Franzmeier" userId="1f6981c1ae2d382d" providerId="LiveId" clId="{A7176157-63C0-3F44-A74C-83AB6E87026C}" dt="2020-07-03T13:24:12.511" v="1382"/>
          <ac:spMkLst>
            <pc:docMk/>
            <pc:sldMk cId="280494482" sldId="566"/>
            <ac:spMk id="39" creationId="{06E5E4C4-2DAF-9746-8C04-FD40D879A07F}"/>
          </ac:spMkLst>
        </pc:spChg>
        <pc:spChg chg="add mod">
          <ac:chgData name="Nicolai Franzmeier" userId="1f6981c1ae2d382d" providerId="LiveId" clId="{A7176157-63C0-3F44-A74C-83AB6E87026C}" dt="2020-07-03T13:24:25.644" v="1384" actId="1076"/>
          <ac:spMkLst>
            <pc:docMk/>
            <pc:sldMk cId="280494482" sldId="566"/>
            <ac:spMk id="40" creationId="{37019852-B054-E94A-B85E-BCDA1034B48C}"/>
          </ac:spMkLst>
        </pc:spChg>
        <pc:spChg chg="add mod">
          <ac:chgData name="Nicolai Franzmeier" userId="1f6981c1ae2d382d" providerId="LiveId" clId="{A7176157-63C0-3F44-A74C-83AB6E87026C}" dt="2020-07-03T13:24:25.644" v="1384" actId="1076"/>
          <ac:spMkLst>
            <pc:docMk/>
            <pc:sldMk cId="280494482" sldId="566"/>
            <ac:spMk id="41" creationId="{2D376634-4646-DB4C-9801-4B6CC9B49392}"/>
          </ac:spMkLst>
        </pc:spChg>
        <pc:spChg chg="add mod">
          <ac:chgData name="Nicolai Franzmeier" userId="1f6981c1ae2d382d" providerId="LiveId" clId="{A7176157-63C0-3F44-A74C-83AB6E87026C}" dt="2020-07-03T13:24:25.644" v="1384" actId="1076"/>
          <ac:spMkLst>
            <pc:docMk/>
            <pc:sldMk cId="280494482" sldId="566"/>
            <ac:spMk id="42" creationId="{18B889DD-C54B-5A48-A76B-732C9816EFBA}"/>
          </ac:spMkLst>
        </pc:spChg>
        <pc:spChg chg="add mod">
          <ac:chgData name="Nicolai Franzmeier" userId="1f6981c1ae2d382d" providerId="LiveId" clId="{A7176157-63C0-3F44-A74C-83AB6E87026C}" dt="2020-07-03T13:24:25.644" v="1384" actId="1076"/>
          <ac:spMkLst>
            <pc:docMk/>
            <pc:sldMk cId="280494482" sldId="566"/>
            <ac:spMk id="43" creationId="{B5E0279E-0F0A-1148-82B9-9D4B32B0E525}"/>
          </ac:spMkLst>
        </pc:spChg>
        <pc:spChg chg="add mod">
          <ac:chgData name="Nicolai Franzmeier" userId="1f6981c1ae2d382d" providerId="LiveId" clId="{A7176157-63C0-3F44-A74C-83AB6E87026C}" dt="2020-07-03T13:24:25.644" v="1384" actId="1076"/>
          <ac:spMkLst>
            <pc:docMk/>
            <pc:sldMk cId="280494482" sldId="566"/>
            <ac:spMk id="44" creationId="{C2387D4B-E5F3-E04F-A017-1CEF8655CCB1}"/>
          </ac:spMkLst>
        </pc:spChg>
        <pc:spChg chg="add mod">
          <ac:chgData name="Nicolai Franzmeier" userId="1f6981c1ae2d382d" providerId="LiveId" clId="{A7176157-63C0-3F44-A74C-83AB6E87026C}" dt="2020-07-03T13:24:25.644" v="1384" actId="1076"/>
          <ac:spMkLst>
            <pc:docMk/>
            <pc:sldMk cId="280494482" sldId="566"/>
            <ac:spMk id="45" creationId="{BD85D79B-1F34-0540-A27A-D128C11825BE}"/>
          </ac:spMkLst>
        </pc:spChg>
        <pc:spChg chg="add mod">
          <ac:chgData name="Nicolai Franzmeier" userId="1f6981c1ae2d382d" providerId="LiveId" clId="{A7176157-63C0-3F44-A74C-83AB6E87026C}" dt="2020-07-03T13:24:25.644" v="1384" actId="1076"/>
          <ac:spMkLst>
            <pc:docMk/>
            <pc:sldMk cId="280494482" sldId="566"/>
            <ac:spMk id="46" creationId="{C01EC192-10A5-F74B-8C74-6DB83598C3A7}"/>
          </ac:spMkLst>
        </pc:spChg>
        <pc:spChg chg="add mod">
          <ac:chgData name="Nicolai Franzmeier" userId="1f6981c1ae2d382d" providerId="LiveId" clId="{A7176157-63C0-3F44-A74C-83AB6E87026C}" dt="2020-07-03T13:24:25.644" v="1384" actId="1076"/>
          <ac:spMkLst>
            <pc:docMk/>
            <pc:sldMk cId="280494482" sldId="566"/>
            <ac:spMk id="47" creationId="{539BC69E-43FF-DC49-AD5B-53FBED4B342A}"/>
          </ac:spMkLst>
        </pc:spChg>
        <pc:spChg chg="add">
          <ac:chgData name="Nicolai Franzmeier" userId="1f6981c1ae2d382d" providerId="LiveId" clId="{A7176157-63C0-3F44-A74C-83AB6E87026C}" dt="2020-07-03T13:34:05.270" v="1672"/>
          <ac:spMkLst>
            <pc:docMk/>
            <pc:sldMk cId="280494482" sldId="566"/>
            <ac:spMk id="50" creationId="{1273DA2A-7501-7542-BA24-79B5441A168E}"/>
          </ac:spMkLst>
        </pc:spChg>
        <pc:spChg chg="add">
          <ac:chgData name="Nicolai Franzmeier" userId="1f6981c1ae2d382d" providerId="LiveId" clId="{A7176157-63C0-3F44-A74C-83AB6E87026C}" dt="2020-07-03T13:34:05.270" v="1672"/>
          <ac:spMkLst>
            <pc:docMk/>
            <pc:sldMk cId="280494482" sldId="566"/>
            <ac:spMk id="51" creationId="{4C767CD7-D195-BA40-9928-B7C1343D17B2}"/>
          </ac:spMkLst>
        </pc:spChg>
        <pc:spChg chg="add">
          <ac:chgData name="Nicolai Franzmeier" userId="1f6981c1ae2d382d" providerId="LiveId" clId="{A7176157-63C0-3F44-A74C-83AB6E87026C}" dt="2020-07-03T13:34:05.270" v="1672"/>
          <ac:spMkLst>
            <pc:docMk/>
            <pc:sldMk cId="280494482" sldId="566"/>
            <ac:spMk id="52" creationId="{E69F670A-EEEA-1A4D-9371-FC901017F3C9}"/>
          </ac:spMkLst>
        </pc:spChg>
        <pc:picChg chg="del">
          <ac:chgData name="Nicolai Franzmeier" userId="1f6981c1ae2d382d" providerId="LiveId" clId="{A7176157-63C0-3F44-A74C-83AB6E87026C}" dt="2020-07-03T13:33:51.527" v="1669" actId="478"/>
          <ac:picMkLst>
            <pc:docMk/>
            <pc:sldMk cId="280494482" sldId="566"/>
            <ac:picMk id="4" creationId="{2E5F6649-71FA-2449-B841-4251522C9141}"/>
          </ac:picMkLst>
        </pc:picChg>
        <pc:picChg chg="mod modCrop">
          <ac:chgData name="Nicolai Franzmeier" userId="1f6981c1ae2d382d" providerId="LiveId" clId="{A7176157-63C0-3F44-A74C-83AB6E87026C}" dt="2020-07-03T13:33:58.561" v="1671" actId="732"/>
          <ac:picMkLst>
            <pc:docMk/>
            <pc:sldMk cId="280494482" sldId="566"/>
            <ac:picMk id="6" creationId="{5411B885-8EAC-C941-9386-34E00869E801}"/>
          </ac:picMkLst>
        </pc:picChg>
        <pc:picChg chg="add mod">
          <ac:chgData name="Nicolai Franzmeier" userId="1f6981c1ae2d382d" providerId="LiveId" clId="{A7176157-63C0-3F44-A74C-83AB6E87026C}" dt="2020-07-03T13:34:19.771" v="1673" actId="167"/>
          <ac:picMkLst>
            <pc:docMk/>
            <pc:sldMk cId="280494482" sldId="566"/>
            <ac:picMk id="48" creationId="{2BA77DB5-90BA-724E-8D18-09285D778D10}"/>
          </ac:picMkLst>
        </pc:picChg>
        <pc:picChg chg="add">
          <ac:chgData name="Nicolai Franzmeier" userId="1f6981c1ae2d382d" providerId="LiveId" clId="{A7176157-63C0-3F44-A74C-83AB6E87026C}" dt="2020-07-03T13:33:52.206" v="1670"/>
          <ac:picMkLst>
            <pc:docMk/>
            <pc:sldMk cId="280494482" sldId="566"/>
            <ac:picMk id="49" creationId="{DD5C362B-6299-DD49-9F42-E771F345B96A}"/>
          </ac:picMkLst>
        </pc:picChg>
      </pc:sldChg>
      <pc:sldChg chg="modAnim">
        <pc:chgData name="Nicolai Franzmeier" userId="1f6981c1ae2d382d" providerId="LiveId" clId="{A7176157-63C0-3F44-A74C-83AB6E87026C}" dt="2020-07-03T09:21:18.665" v="596"/>
        <pc:sldMkLst>
          <pc:docMk/>
          <pc:sldMk cId="3559009458" sldId="573"/>
        </pc:sldMkLst>
      </pc:sldChg>
      <pc:sldChg chg="delSp modSp delAnim modAnim">
        <pc:chgData name="Nicolai Franzmeier" userId="1f6981c1ae2d382d" providerId="LiveId" clId="{A7176157-63C0-3F44-A74C-83AB6E87026C}" dt="2020-07-03T08:11:56.189" v="155" actId="113"/>
        <pc:sldMkLst>
          <pc:docMk/>
          <pc:sldMk cId="524703893" sldId="574"/>
        </pc:sldMkLst>
        <pc:spChg chg="mod">
          <ac:chgData name="Nicolai Franzmeier" userId="1f6981c1ae2d382d" providerId="LiveId" clId="{A7176157-63C0-3F44-A74C-83AB6E87026C}" dt="2020-07-03T08:11:56.189" v="155" actId="113"/>
          <ac:spMkLst>
            <pc:docMk/>
            <pc:sldMk cId="524703893" sldId="574"/>
            <ac:spMk id="15" creationId="{B8CB2EBC-4389-6E4B-A1B3-812C27275E9F}"/>
          </ac:spMkLst>
        </pc:spChg>
        <pc:spChg chg="mod">
          <ac:chgData name="Nicolai Franzmeier" userId="1f6981c1ae2d382d" providerId="LiveId" clId="{A7176157-63C0-3F44-A74C-83AB6E87026C}" dt="2020-07-03T08:10:50.118" v="147" actId="14100"/>
          <ac:spMkLst>
            <pc:docMk/>
            <pc:sldMk cId="524703893" sldId="574"/>
            <ac:spMk id="18" creationId="{67A781FF-F121-3B45-809A-381A886A2358}"/>
          </ac:spMkLst>
        </pc:spChg>
        <pc:spChg chg="del">
          <ac:chgData name="Nicolai Franzmeier" userId="1f6981c1ae2d382d" providerId="LiveId" clId="{A7176157-63C0-3F44-A74C-83AB6E87026C}" dt="2020-07-03T08:11:02.887" v="149" actId="478"/>
          <ac:spMkLst>
            <pc:docMk/>
            <pc:sldMk cId="524703893" sldId="574"/>
            <ac:spMk id="19" creationId="{9E638637-1759-7E4B-B412-1BA16C0E9C10}"/>
          </ac:spMkLst>
        </pc:spChg>
        <pc:picChg chg="mod modCrop">
          <ac:chgData name="Nicolai Franzmeier" userId="1f6981c1ae2d382d" providerId="LiveId" clId="{A7176157-63C0-3F44-A74C-83AB6E87026C}" dt="2020-07-03T08:10:30.072" v="146" actId="1076"/>
          <ac:picMkLst>
            <pc:docMk/>
            <pc:sldMk cId="524703893" sldId="574"/>
            <ac:picMk id="4" creationId="{0A2E47FE-5C9F-FE48-883D-EAA7DC46159D}"/>
          </ac:picMkLst>
        </pc:picChg>
        <pc:cxnChg chg="del">
          <ac:chgData name="Nicolai Franzmeier" userId="1f6981c1ae2d382d" providerId="LiveId" clId="{A7176157-63C0-3F44-A74C-83AB6E87026C}" dt="2020-07-03T08:11:00.088" v="148" actId="478"/>
          <ac:cxnSpMkLst>
            <pc:docMk/>
            <pc:sldMk cId="524703893" sldId="574"/>
            <ac:cxnSpMk id="20" creationId="{ABF49673-6A1D-784E-8277-331A0AE349C3}"/>
          </ac:cxnSpMkLst>
        </pc:cxnChg>
      </pc:sldChg>
      <pc:sldChg chg="modSp">
        <pc:chgData name="Nicolai Franzmeier" userId="1f6981c1ae2d382d" providerId="LiveId" clId="{A7176157-63C0-3F44-A74C-83AB6E87026C}" dt="2020-07-03T07:05:45.341" v="5" actId="14100"/>
        <pc:sldMkLst>
          <pc:docMk/>
          <pc:sldMk cId="920444145" sldId="575"/>
        </pc:sldMkLst>
        <pc:spChg chg="mod">
          <ac:chgData name="Nicolai Franzmeier" userId="1f6981c1ae2d382d" providerId="LiveId" clId="{A7176157-63C0-3F44-A74C-83AB6E87026C}" dt="2020-07-03T07:05:45.341" v="5" actId="14100"/>
          <ac:spMkLst>
            <pc:docMk/>
            <pc:sldMk cId="920444145" sldId="575"/>
            <ac:spMk id="11" creationId="{BF2D8DA4-527F-E34E-A32A-39A85731F3D6}"/>
          </ac:spMkLst>
        </pc:spChg>
        <pc:picChg chg="mod">
          <ac:chgData name="Nicolai Franzmeier" userId="1f6981c1ae2d382d" providerId="LiveId" clId="{A7176157-63C0-3F44-A74C-83AB6E87026C}" dt="2020-07-03T07:05:36.746" v="2" actId="1076"/>
          <ac:picMkLst>
            <pc:docMk/>
            <pc:sldMk cId="920444145" sldId="575"/>
            <ac:picMk id="9" creationId="{4ED6AEE3-549E-E84C-9AD7-73C0192A3FE4}"/>
          </ac:picMkLst>
        </pc:picChg>
      </pc:sldChg>
      <pc:sldChg chg="addSp delSp modSp">
        <pc:chgData name="Nicolai Franzmeier" userId="1f6981c1ae2d382d" providerId="LiveId" clId="{A7176157-63C0-3F44-A74C-83AB6E87026C}" dt="2020-07-03T13:28:09.861" v="1446"/>
        <pc:sldMkLst>
          <pc:docMk/>
          <pc:sldMk cId="1302599876" sldId="576"/>
        </pc:sldMkLst>
        <pc:spChg chg="mod">
          <ac:chgData name="Nicolai Franzmeier" userId="1f6981c1ae2d382d" providerId="LiveId" clId="{A7176157-63C0-3F44-A74C-83AB6E87026C}" dt="2020-07-03T09:22:02.652" v="653"/>
          <ac:spMkLst>
            <pc:docMk/>
            <pc:sldMk cId="1302599876" sldId="576"/>
            <ac:spMk id="2" creationId="{009260A5-94FC-094C-9225-5E38C23AA319}"/>
          </ac:spMkLst>
        </pc:spChg>
        <pc:spChg chg="add del mod">
          <ac:chgData name="Nicolai Franzmeier" userId="1f6981c1ae2d382d" providerId="LiveId" clId="{A7176157-63C0-3F44-A74C-83AB6E87026C}" dt="2020-07-03T13:27:56.470" v="1442"/>
          <ac:spMkLst>
            <pc:docMk/>
            <pc:sldMk cId="1302599876" sldId="576"/>
            <ac:spMk id="5" creationId="{FE3F7CC0-1547-F54C-B607-AED03AFA2AD7}"/>
          </ac:spMkLst>
        </pc:spChg>
        <pc:spChg chg="add">
          <ac:chgData name="Nicolai Franzmeier" userId="1f6981c1ae2d382d" providerId="LiveId" clId="{A7176157-63C0-3F44-A74C-83AB6E87026C}" dt="2020-07-03T13:28:09.861" v="1446"/>
          <ac:spMkLst>
            <pc:docMk/>
            <pc:sldMk cId="1302599876" sldId="576"/>
            <ac:spMk id="88" creationId="{8B2BDD1C-A0A2-C74B-A8A4-E6FDD837F044}"/>
          </ac:spMkLst>
        </pc:spChg>
        <pc:spChg chg="del">
          <ac:chgData name="Nicolai Franzmeier" userId="1f6981c1ae2d382d" providerId="LiveId" clId="{A7176157-63C0-3F44-A74C-83AB6E87026C}" dt="2020-07-03T13:16:50.606" v="1319" actId="478"/>
          <ac:spMkLst>
            <pc:docMk/>
            <pc:sldMk cId="1302599876" sldId="576"/>
            <ac:spMk id="106" creationId="{3882FBA0-8D35-E846-B166-DA2DF19F95CC}"/>
          </ac:spMkLst>
        </pc:spChg>
        <pc:grpChg chg="del">
          <ac:chgData name="Nicolai Franzmeier" userId="1f6981c1ae2d382d" providerId="LiveId" clId="{A7176157-63C0-3F44-A74C-83AB6E87026C}" dt="2020-07-03T13:16:50.606" v="1319" actId="478"/>
          <ac:grpSpMkLst>
            <pc:docMk/>
            <pc:sldMk cId="1302599876" sldId="576"/>
            <ac:grpSpMk id="16" creationId="{B77D7713-2A09-7A49-8DBB-B19ACAD352C4}"/>
          </ac:grpSpMkLst>
        </pc:grpChg>
        <pc:cxnChg chg="add del mod">
          <ac:chgData name="Nicolai Franzmeier" userId="1f6981c1ae2d382d" providerId="LiveId" clId="{A7176157-63C0-3F44-A74C-83AB6E87026C}" dt="2020-07-03T13:27:57.761" v="1443" actId="478"/>
          <ac:cxnSpMkLst>
            <pc:docMk/>
            <pc:sldMk cId="1302599876" sldId="576"/>
            <ac:cxnSpMk id="7" creationId="{944A72D7-7206-0649-AC3D-DD2EBC15436F}"/>
          </ac:cxnSpMkLst>
        </pc:cxnChg>
      </pc:sldChg>
      <pc:sldChg chg="addSp delSp modSp add del mod modShow">
        <pc:chgData name="Nicolai Franzmeier" userId="1f6981c1ae2d382d" providerId="LiveId" clId="{A7176157-63C0-3F44-A74C-83AB6E87026C}" dt="2020-07-03T13:15:48.800" v="1259" actId="2696"/>
        <pc:sldMkLst>
          <pc:docMk/>
          <pc:sldMk cId="1297636655" sldId="577"/>
        </pc:sldMkLst>
        <pc:spChg chg="mod">
          <ac:chgData name="Nicolai Franzmeier" userId="1f6981c1ae2d382d" providerId="LiveId" clId="{A7176157-63C0-3F44-A74C-83AB6E87026C}" dt="2020-07-03T07:13:26.082" v="139" actId="20577"/>
          <ac:spMkLst>
            <pc:docMk/>
            <pc:sldMk cId="1297636655" sldId="577"/>
            <ac:spMk id="2" creationId="{D42E2D4D-C8A6-FD4E-8A2B-6A93251E3610}"/>
          </ac:spMkLst>
        </pc:spChg>
        <pc:spChg chg="del">
          <ac:chgData name="Nicolai Franzmeier" userId="1f6981c1ae2d382d" providerId="LiveId" clId="{A7176157-63C0-3F44-A74C-83AB6E87026C}" dt="2020-07-03T07:06:33.805" v="9" actId="478"/>
          <ac:spMkLst>
            <pc:docMk/>
            <pc:sldMk cId="1297636655" sldId="577"/>
            <ac:spMk id="31" creationId="{30D5F37A-8D3A-8B48-9839-4B86FD47EB3C}"/>
          </ac:spMkLst>
        </pc:spChg>
        <pc:spChg chg="add">
          <ac:chgData name="Nicolai Franzmeier" userId="1f6981c1ae2d382d" providerId="LiveId" clId="{A7176157-63C0-3F44-A74C-83AB6E87026C}" dt="2020-07-03T07:06:17.088" v="7"/>
          <ac:spMkLst>
            <pc:docMk/>
            <pc:sldMk cId="1297636655" sldId="577"/>
            <ac:spMk id="42" creationId="{BA532800-9900-1A43-8F67-5640A88D2F8C}"/>
          </ac:spMkLst>
        </pc:spChg>
        <pc:spChg chg="add">
          <ac:chgData name="Nicolai Franzmeier" userId="1f6981c1ae2d382d" providerId="LiveId" clId="{A7176157-63C0-3F44-A74C-83AB6E87026C}" dt="2020-07-03T07:06:37.831" v="10"/>
          <ac:spMkLst>
            <pc:docMk/>
            <pc:sldMk cId="1297636655" sldId="577"/>
            <ac:spMk id="45" creationId="{4278F1A6-96FF-914D-BA04-52714F2524FA}"/>
          </ac:spMkLst>
        </pc:spChg>
        <pc:graphicFrameChg chg="add">
          <ac:chgData name="Nicolai Franzmeier" userId="1f6981c1ae2d382d" providerId="LiveId" clId="{A7176157-63C0-3F44-A74C-83AB6E87026C}" dt="2020-07-03T07:06:22.895" v="8"/>
          <ac:graphicFrameMkLst>
            <pc:docMk/>
            <pc:sldMk cId="1297636655" sldId="577"/>
            <ac:graphicFrameMk id="44" creationId="{0A295CC5-E8A7-FE4F-B94F-C76F25E59B01}"/>
          </ac:graphicFrameMkLst>
        </pc:graphicFrameChg>
      </pc:sldChg>
      <pc:sldChg chg="addSp modSp add modAnim">
        <pc:chgData name="Nicolai Franzmeier" userId="1f6981c1ae2d382d" providerId="LiveId" clId="{A7176157-63C0-3F44-A74C-83AB6E87026C}" dt="2020-07-03T09:23:35.466" v="659"/>
        <pc:sldMkLst>
          <pc:docMk/>
          <pc:sldMk cId="3977137401" sldId="578"/>
        </pc:sldMkLst>
        <pc:spChg chg="add mod">
          <ac:chgData name="Nicolai Franzmeier" userId="1f6981c1ae2d382d" providerId="LiveId" clId="{A7176157-63C0-3F44-A74C-83AB6E87026C}" dt="2020-07-03T09:23:18.693" v="656" actId="208"/>
          <ac:spMkLst>
            <pc:docMk/>
            <pc:sldMk cId="3977137401" sldId="578"/>
            <ac:spMk id="3" creationId="{E363A56A-8E47-1446-8396-9BEDDFA1277F}"/>
          </ac:spMkLst>
        </pc:spChg>
        <pc:spChg chg="add mod">
          <ac:chgData name="Nicolai Franzmeier" userId="1f6981c1ae2d382d" providerId="LiveId" clId="{A7176157-63C0-3F44-A74C-83AB6E87026C}" dt="2020-07-03T09:23:26.631" v="658" actId="1076"/>
          <ac:spMkLst>
            <pc:docMk/>
            <pc:sldMk cId="3977137401" sldId="578"/>
            <ac:spMk id="21" creationId="{BAF90B45-212F-C848-8EC2-C1F838BE94D9}"/>
          </ac:spMkLst>
        </pc:spChg>
      </pc:sldChg>
      <pc:sldChg chg="addSp delSp modSp add modAnim">
        <pc:chgData name="Nicolai Franzmeier" userId="1f6981c1ae2d382d" providerId="LiveId" clId="{A7176157-63C0-3F44-A74C-83AB6E87026C}" dt="2020-07-03T14:27:02.686" v="1696" actId="20577"/>
        <pc:sldMkLst>
          <pc:docMk/>
          <pc:sldMk cId="644106087" sldId="579"/>
        </pc:sldMkLst>
        <pc:spChg chg="del">
          <ac:chgData name="Nicolai Franzmeier" userId="1f6981c1ae2d382d" providerId="LiveId" clId="{A7176157-63C0-3F44-A74C-83AB6E87026C}" dt="2020-07-03T13:29:43.903" v="1589" actId="478"/>
          <ac:spMkLst>
            <pc:docMk/>
            <pc:sldMk cId="644106087" sldId="579"/>
            <ac:spMk id="8" creationId="{F1D25637-8CB7-EA40-8174-9B65806473B6}"/>
          </ac:spMkLst>
        </pc:spChg>
        <pc:spChg chg="add del">
          <ac:chgData name="Nicolai Franzmeier" userId="1f6981c1ae2d382d" providerId="LiveId" clId="{A7176157-63C0-3F44-A74C-83AB6E87026C}" dt="2020-07-03T13:29:20.291" v="1570" actId="478"/>
          <ac:spMkLst>
            <pc:docMk/>
            <pc:sldMk cId="644106087" sldId="579"/>
            <ac:spMk id="107" creationId="{D208952E-02F4-084F-AF32-E4B1EC8C07D1}"/>
          </ac:spMkLst>
        </pc:spChg>
        <pc:spChg chg="add del mod">
          <ac:chgData name="Nicolai Franzmeier" userId="1f6981c1ae2d382d" providerId="LiveId" clId="{A7176157-63C0-3F44-A74C-83AB6E87026C}" dt="2020-07-03T13:29:53.555" v="1592" actId="478"/>
          <ac:spMkLst>
            <pc:docMk/>
            <pc:sldMk cId="644106087" sldId="579"/>
            <ac:spMk id="111" creationId="{AB722647-19CF-674F-A943-59BDE18BA7B6}"/>
          </ac:spMkLst>
        </pc:spChg>
        <pc:spChg chg="add mod">
          <ac:chgData name="Nicolai Franzmeier" userId="1f6981c1ae2d382d" providerId="LiveId" clId="{A7176157-63C0-3F44-A74C-83AB6E87026C}" dt="2020-07-03T14:27:02.686" v="1696" actId="20577"/>
          <ac:spMkLst>
            <pc:docMk/>
            <pc:sldMk cId="644106087" sldId="579"/>
            <ac:spMk id="112" creationId="{B4BE1013-3FA4-594C-8AC6-171BFC1958AA}"/>
          </ac:spMkLst>
        </pc:spChg>
        <pc:spChg chg="mod">
          <ac:chgData name="Nicolai Franzmeier" userId="1f6981c1ae2d382d" providerId="LiveId" clId="{A7176157-63C0-3F44-A74C-83AB6E87026C}" dt="2020-07-03T13:29:51.331" v="1591" actId="1076"/>
          <ac:spMkLst>
            <pc:docMk/>
            <pc:sldMk cId="644106087" sldId="579"/>
            <ac:spMk id="192" creationId="{8E58449B-D63B-2149-A722-0024FD76E312}"/>
          </ac:spMkLst>
        </pc:spChg>
        <pc:grpChg chg="del">
          <ac:chgData name="Nicolai Franzmeier" userId="1f6981c1ae2d382d" providerId="LiveId" clId="{A7176157-63C0-3F44-A74C-83AB6E87026C}" dt="2020-07-03T13:29:43.903" v="1589" actId="478"/>
          <ac:grpSpMkLst>
            <pc:docMk/>
            <pc:sldMk cId="644106087" sldId="579"/>
            <ac:grpSpMk id="11" creationId="{D5310677-F495-3242-9845-C9448D49E807}"/>
          </ac:grpSpMkLst>
        </pc:grpChg>
        <pc:picChg chg="add del mod">
          <ac:chgData name="Nicolai Franzmeier" userId="1f6981c1ae2d382d" providerId="LiveId" clId="{A7176157-63C0-3F44-A74C-83AB6E87026C}" dt="2020-07-03T13:29:48.223" v="1590" actId="478"/>
          <ac:picMkLst>
            <pc:docMk/>
            <pc:sldMk cId="644106087" sldId="579"/>
            <ac:picMk id="5" creationId="{F4BA7302-28D3-6943-B906-8C52F9EAB58A}"/>
          </ac:picMkLst>
        </pc:picChg>
        <pc:picChg chg="mod">
          <ac:chgData name="Nicolai Franzmeier" userId="1f6981c1ae2d382d" providerId="LiveId" clId="{A7176157-63C0-3F44-A74C-83AB6E87026C}" dt="2020-07-03T13:29:51.331" v="1591" actId="1076"/>
          <ac:picMkLst>
            <pc:docMk/>
            <pc:sldMk cId="644106087" sldId="579"/>
            <ac:picMk id="191" creationId="{CF3A28A8-43EA-DD46-9CD7-CF2E996AC862}"/>
          </ac:picMkLst>
        </pc:picChg>
        <pc:cxnChg chg="add del">
          <ac:chgData name="Nicolai Franzmeier" userId="1f6981c1ae2d382d" providerId="LiveId" clId="{A7176157-63C0-3F44-A74C-83AB6E87026C}" dt="2020-07-03T13:29:21.246" v="1571" actId="478"/>
          <ac:cxnSpMkLst>
            <pc:docMk/>
            <pc:sldMk cId="644106087" sldId="579"/>
            <ac:cxnSpMk id="110" creationId="{3785B594-B068-C54B-8355-0E6BB561180F}"/>
          </ac:cxnSpMkLst>
        </pc:cxnChg>
      </pc:sldChg>
      <pc:sldChg chg="addSp delSp modSp new delAnim modAnim">
        <pc:chgData name="Nicolai Franzmeier" userId="1f6981c1ae2d382d" providerId="LiveId" clId="{A7176157-63C0-3F44-A74C-83AB6E87026C}" dt="2020-07-04T15:05:06.882" v="1753" actId="20577"/>
        <pc:sldMkLst>
          <pc:docMk/>
          <pc:sldMk cId="1636399575" sldId="580"/>
        </pc:sldMkLst>
        <pc:spChg chg="mod">
          <ac:chgData name="Nicolai Franzmeier" userId="1f6981c1ae2d382d" providerId="LiveId" clId="{A7176157-63C0-3F44-A74C-83AB6E87026C}" dt="2020-07-03T13:11:14.512" v="971" actId="20577"/>
          <ac:spMkLst>
            <pc:docMk/>
            <pc:sldMk cId="1636399575" sldId="580"/>
            <ac:spMk id="2" creationId="{C6041F08-78E3-7143-8734-3B8F27A6D5B1}"/>
          </ac:spMkLst>
        </pc:spChg>
        <pc:spChg chg="add mod">
          <ac:chgData name="Nicolai Franzmeier" userId="1f6981c1ae2d382d" providerId="LiveId" clId="{A7176157-63C0-3F44-A74C-83AB6E87026C}" dt="2020-07-03T13:10:55.727" v="947" actId="6549"/>
          <ac:spMkLst>
            <pc:docMk/>
            <pc:sldMk cId="1636399575" sldId="580"/>
            <ac:spMk id="5" creationId="{9C0D7FB5-4461-9043-9CA5-011688D1EC7D}"/>
          </ac:spMkLst>
        </pc:spChg>
        <pc:spChg chg="add mod">
          <ac:chgData name="Nicolai Franzmeier" userId="1f6981c1ae2d382d" providerId="LiveId" clId="{A7176157-63C0-3F44-A74C-83AB6E87026C}" dt="2020-07-03T13:12:30.237" v="1022" actId="20577"/>
          <ac:spMkLst>
            <pc:docMk/>
            <pc:sldMk cId="1636399575" sldId="580"/>
            <ac:spMk id="7" creationId="{705AB0B5-7BEF-C241-9B42-910F16BD4AB2}"/>
          </ac:spMkLst>
        </pc:spChg>
        <pc:spChg chg="add mod">
          <ac:chgData name="Nicolai Franzmeier" userId="1f6981c1ae2d382d" providerId="LiveId" clId="{A7176157-63C0-3F44-A74C-83AB6E87026C}" dt="2020-07-04T15:05:06.882" v="1753" actId="20577"/>
          <ac:spMkLst>
            <pc:docMk/>
            <pc:sldMk cId="1636399575" sldId="580"/>
            <ac:spMk id="10" creationId="{C46ED719-D3E8-034E-9B96-70098E06453E}"/>
          </ac:spMkLst>
        </pc:spChg>
        <pc:spChg chg="add mod">
          <ac:chgData name="Nicolai Franzmeier" userId="1f6981c1ae2d382d" providerId="LiveId" clId="{A7176157-63C0-3F44-A74C-83AB6E87026C}" dt="2020-07-03T13:14:37.492" v="1243" actId="14100"/>
          <ac:spMkLst>
            <pc:docMk/>
            <pc:sldMk cId="1636399575" sldId="580"/>
            <ac:spMk id="11" creationId="{7BE32C54-FFA6-0A4E-9E32-BC4F9604BD2B}"/>
          </ac:spMkLst>
        </pc:spChg>
        <pc:graphicFrameChg chg="add mod modGraphic">
          <ac:chgData name="Nicolai Franzmeier" userId="1f6981c1ae2d382d" providerId="LiveId" clId="{A7176157-63C0-3F44-A74C-83AB6E87026C}" dt="2020-07-03T13:14:13.045" v="1237" actId="1076"/>
          <ac:graphicFrameMkLst>
            <pc:docMk/>
            <pc:sldMk cId="1636399575" sldId="580"/>
            <ac:graphicFrameMk id="3" creationId="{FE3091E7-247E-A64F-817C-D1ABA73520FD}"/>
          </ac:graphicFrameMkLst>
        </pc:graphicFrameChg>
        <pc:picChg chg="add del mod">
          <ac:chgData name="Nicolai Franzmeier" userId="1f6981c1ae2d382d" providerId="LiveId" clId="{A7176157-63C0-3F44-A74C-83AB6E87026C}" dt="2020-07-03T13:10:59.685" v="950" actId="478"/>
          <ac:picMkLst>
            <pc:docMk/>
            <pc:sldMk cId="1636399575" sldId="580"/>
            <ac:picMk id="4" creationId="{46CE40D2-E5C1-E041-B0D7-929A28309E85}"/>
          </ac:picMkLst>
        </pc:picChg>
        <pc:picChg chg="add mod modCrop">
          <ac:chgData name="Nicolai Franzmeier" userId="1f6981c1ae2d382d" providerId="LiveId" clId="{A7176157-63C0-3F44-A74C-83AB6E87026C}" dt="2020-07-03T13:15:34.551" v="1250" actId="1076"/>
          <ac:picMkLst>
            <pc:docMk/>
            <pc:sldMk cId="1636399575" sldId="580"/>
            <ac:picMk id="6" creationId="{5A181A20-608B-C641-8873-04B79CB7A6F6}"/>
          </ac:picMkLst>
        </pc:picChg>
        <pc:picChg chg="add del mod">
          <ac:chgData name="Nicolai Franzmeier" userId="1f6981c1ae2d382d" providerId="LiveId" clId="{A7176157-63C0-3F44-A74C-83AB6E87026C}" dt="2020-07-03T13:13:03.909" v="1028" actId="478"/>
          <ac:picMkLst>
            <pc:docMk/>
            <pc:sldMk cId="1636399575" sldId="580"/>
            <ac:picMk id="8" creationId="{47E9B49B-6F2F-8B4F-9D8E-94448AF1C477}"/>
          </ac:picMkLst>
        </pc:picChg>
        <pc:picChg chg="add mod">
          <ac:chgData name="Nicolai Franzmeier" userId="1f6981c1ae2d382d" providerId="LiveId" clId="{A7176157-63C0-3F44-A74C-83AB6E87026C}" dt="2020-07-03T13:14:17.500" v="1238" actId="1076"/>
          <ac:picMkLst>
            <pc:docMk/>
            <pc:sldMk cId="1636399575" sldId="580"/>
            <ac:picMk id="9" creationId="{41627711-543D-C24F-960A-AE408940C617}"/>
          </ac:picMkLst>
        </pc:picChg>
        <pc:picChg chg="add mod modCrop">
          <ac:chgData name="Nicolai Franzmeier" userId="1f6981c1ae2d382d" providerId="LiveId" clId="{A7176157-63C0-3F44-A74C-83AB6E87026C}" dt="2020-07-03T13:15:34.551" v="1250" actId="1076"/>
          <ac:picMkLst>
            <pc:docMk/>
            <pc:sldMk cId="1636399575" sldId="580"/>
            <ac:picMk id="12" creationId="{8196DDFD-61AC-F242-B969-57169CA11148}"/>
          </ac:picMkLst>
        </pc:picChg>
      </pc:sldChg>
      <pc:sldChg chg="addSp delSp modSp new mod modClrScheme chgLayout">
        <pc:chgData name="Nicolai Franzmeier" userId="1f6981c1ae2d382d" providerId="LiveId" clId="{A7176157-63C0-3F44-A74C-83AB6E87026C}" dt="2020-07-03T13:19:13.636" v="1332"/>
        <pc:sldMkLst>
          <pc:docMk/>
          <pc:sldMk cId="3716040895" sldId="581"/>
        </pc:sldMkLst>
        <pc:spChg chg="del mod ord">
          <ac:chgData name="Nicolai Franzmeier" userId="1f6981c1ae2d382d" providerId="LiveId" clId="{A7176157-63C0-3F44-A74C-83AB6E87026C}" dt="2020-07-03T13:19:11.794" v="1330" actId="700"/>
          <ac:spMkLst>
            <pc:docMk/>
            <pc:sldMk cId="3716040895" sldId="581"/>
            <ac:spMk id="2" creationId="{4B7804D6-87EE-2F42-B30D-56274A2694AD}"/>
          </ac:spMkLst>
        </pc:spChg>
        <pc:spChg chg="del">
          <ac:chgData name="Nicolai Franzmeier" userId="1f6981c1ae2d382d" providerId="LiveId" clId="{A7176157-63C0-3F44-A74C-83AB6E87026C}" dt="2020-07-03T13:19:11.794" v="1330" actId="700"/>
          <ac:spMkLst>
            <pc:docMk/>
            <pc:sldMk cId="3716040895" sldId="581"/>
            <ac:spMk id="3" creationId="{72671D82-A3DE-6B43-96F5-1B6E24AEC5FC}"/>
          </ac:spMkLst>
        </pc:spChg>
        <pc:spChg chg="add del mod ord">
          <ac:chgData name="Nicolai Franzmeier" userId="1f6981c1ae2d382d" providerId="LiveId" clId="{A7176157-63C0-3F44-A74C-83AB6E87026C}" dt="2020-07-03T13:19:13.199" v="1331" actId="478"/>
          <ac:spMkLst>
            <pc:docMk/>
            <pc:sldMk cId="3716040895" sldId="581"/>
            <ac:spMk id="4" creationId="{F1DDE94B-F826-D84F-BECA-2A06F9FE29B0}"/>
          </ac:spMkLst>
        </pc:spChg>
        <pc:picChg chg="add">
          <ac:chgData name="Nicolai Franzmeier" userId="1f6981c1ae2d382d" providerId="LiveId" clId="{A7176157-63C0-3F44-A74C-83AB6E87026C}" dt="2020-07-03T13:19:13.636" v="1332"/>
          <ac:picMkLst>
            <pc:docMk/>
            <pc:sldMk cId="3716040895" sldId="581"/>
            <ac:picMk id="5" creationId="{EA646D33-72D2-6048-99B1-856E665020EF}"/>
          </ac:picMkLst>
        </pc:picChg>
      </pc:sldChg>
      <pc:sldMasterChg chg="delSldLayout">
        <pc:chgData name="Nicolai Franzmeier" userId="1f6981c1ae2d382d" providerId="LiveId" clId="{A7176157-63C0-3F44-A74C-83AB6E87026C}" dt="2020-07-03T13:19:05.717" v="1328" actId="2696"/>
        <pc:sldMasterMkLst>
          <pc:docMk/>
          <pc:sldMasterMk cId="2130104321" sldId="2147483677"/>
        </pc:sldMasterMkLst>
        <pc:sldLayoutChg chg="del">
          <pc:chgData name="Nicolai Franzmeier" userId="1f6981c1ae2d382d" providerId="LiveId" clId="{A7176157-63C0-3F44-A74C-83AB6E87026C}" dt="2020-07-03T13:19:05.717" v="1328" actId="2696"/>
          <pc:sldLayoutMkLst>
            <pc:docMk/>
            <pc:sldMasterMk cId="2130104321" sldId="2147483677"/>
            <pc:sldLayoutMk cId="3834523677" sldId="214748369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D143F-1C54-4D7B-A8F9-76F0401127BF}" type="datetimeFigureOut">
              <a:rPr lang="de-DE" smtClean="0"/>
              <a:pPr/>
              <a:t>17.09.21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8B45C-04C9-4E16-BACC-8AFC1FFAA41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8228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DB21E-FC41-4845-BEAF-0B76D0986408}" type="datetimeFigureOut">
              <a:rPr lang="de-DE" smtClean="0"/>
              <a:pPr/>
              <a:t>17.09.21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C8E8A-C9DE-4D00-8801-65AF13270B6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7600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139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582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057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565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8851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7474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0206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42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148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018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3803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9169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C8E8A-C9DE-4D00-8801-65AF13270B65}" type="slidenum">
              <a:rPr lang="de-DE" smtClean="0"/>
              <a:pPr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230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110836" y="0"/>
            <a:ext cx="12429507" cy="69708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49" t="23532" r="12233" b="5990"/>
          <a:stretch/>
        </p:blipFill>
        <p:spPr>
          <a:xfrm>
            <a:off x="-118754" y="0"/>
            <a:ext cx="12429507" cy="6970816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10148065" y="6465931"/>
            <a:ext cx="1947014" cy="224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de-DE" sz="800" b="0" i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Funded</a:t>
            </a:r>
            <a:r>
              <a:rPr lang="de-DE" sz="800" b="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800" b="0" i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by</a:t>
            </a:r>
            <a:r>
              <a:rPr lang="de-DE" sz="800" b="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de-DE" sz="800" b="0" i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Solorz-Żak</a:t>
            </a:r>
            <a:r>
              <a:rPr lang="de-DE" sz="800" b="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Research </a:t>
            </a:r>
            <a:r>
              <a:rPr lang="de-DE" sz="800" b="0" i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Foundation</a:t>
            </a:r>
            <a:endParaRPr lang="de-DE" sz="800" b="0" i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itel 10"/>
          <p:cNvSpPr>
            <a:spLocks noGrp="1"/>
          </p:cNvSpPr>
          <p:nvPr>
            <p:ph type="title"/>
          </p:nvPr>
        </p:nvSpPr>
        <p:spPr>
          <a:xfrm>
            <a:off x="846117" y="1970881"/>
            <a:ext cx="10515600" cy="837950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846138" y="3314700"/>
            <a:ext cx="10515600" cy="1014413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 title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86" y="6015149"/>
            <a:ext cx="1779108" cy="637112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23" b="35786"/>
          <a:stretch/>
        </p:blipFill>
        <p:spPr>
          <a:xfrm>
            <a:off x="2278835" y="6065259"/>
            <a:ext cx="2053680" cy="68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03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platzhalter 1"/>
          <p:cNvSpPr>
            <a:spLocks noGrp="1"/>
          </p:cNvSpPr>
          <p:nvPr>
            <p:ph type="title"/>
          </p:nvPr>
        </p:nvSpPr>
        <p:spPr>
          <a:xfrm>
            <a:off x="441600" y="220220"/>
            <a:ext cx="109920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baseline="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"/>
          </p:nvPr>
        </p:nvSpPr>
        <p:spPr>
          <a:xfrm>
            <a:off x="441600" y="1201159"/>
            <a:ext cx="10992000" cy="4500000"/>
          </a:xfrm>
        </p:spPr>
        <p:txBody>
          <a:bodyPr/>
          <a:lstStyle>
            <a:lvl1pPr marL="0" indent="0">
              <a:buFont typeface="Arial" pitchFamily="34" charset="0"/>
              <a:buNone/>
              <a:defRPr baseline="0"/>
            </a:lvl1pPr>
            <a:lvl2pPr marL="457200" indent="0">
              <a:buFont typeface="Arial" pitchFamily="34" charset="0"/>
              <a:buNone/>
              <a:defRPr/>
            </a:lvl2pPr>
            <a:lvl3pPr marL="914400" indent="0">
              <a:buFont typeface="Arial" pitchFamily="34" charset="0"/>
              <a:buNone/>
              <a:defRPr/>
            </a:lvl3pPr>
            <a:lvl4pPr marL="1371600" indent="0">
              <a:buFont typeface="Arial" pitchFamily="34" charset="0"/>
              <a:buNone/>
              <a:defRPr/>
            </a:lvl4pPr>
            <a:lvl5pPr marL="1828800" indent="0">
              <a:buFont typeface="Arial" pitchFamily="34" charset="0"/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00" y="6264571"/>
            <a:ext cx="1788321" cy="3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22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41600" y="1201159"/>
            <a:ext cx="10992000" cy="45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</p:txBody>
      </p:sp>
      <p:pic>
        <p:nvPicPr>
          <p:cNvPr id="5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00" y="6264571"/>
            <a:ext cx="1788321" cy="3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441600" y="220220"/>
            <a:ext cx="109920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37274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pic>
        <p:nvPicPr>
          <p:cNvPr id="4" name="Bild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23" b="35786"/>
          <a:stretch/>
        </p:blipFill>
        <p:spPr>
          <a:xfrm>
            <a:off x="386444" y="6194787"/>
            <a:ext cx="1771251" cy="5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9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110836" y="0"/>
            <a:ext cx="12429507" cy="697081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49" t="23531" r="12233" b="5991"/>
          <a:stretch/>
        </p:blipFill>
        <p:spPr>
          <a:xfrm>
            <a:off x="-118754" y="-1"/>
            <a:ext cx="12429507" cy="6970817"/>
          </a:xfrm>
          <a:prstGeom prst="rect">
            <a:avLst/>
          </a:prstGeom>
        </p:spPr>
      </p:pic>
      <p:sp>
        <p:nvSpPr>
          <p:cNvPr id="13" name="Titel 10"/>
          <p:cNvSpPr>
            <a:spLocks noGrp="1"/>
          </p:cNvSpPr>
          <p:nvPr>
            <p:ph type="title"/>
          </p:nvPr>
        </p:nvSpPr>
        <p:spPr>
          <a:xfrm>
            <a:off x="846117" y="2931776"/>
            <a:ext cx="10515600" cy="837950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3132"/>
            <a:ext cx="12192000" cy="6901132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41600" y="220220"/>
            <a:ext cx="10992000" cy="79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err="1">
                <a:solidFill>
                  <a:schemeClr val="bg1"/>
                </a:solidFill>
              </a:rPr>
              <a:t>Acknowledgements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23" b="35786"/>
          <a:stretch/>
        </p:blipFill>
        <p:spPr>
          <a:xfrm>
            <a:off x="386445" y="6194789"/>
            <a:ext cx="1771251" cy="5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42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41600" y="220220"/>
            <a:ext cx="109920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41600" y="1201159"/>
            <a:ext cx="10992000" cy="45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010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1" r:id="rId2"/>
    <p:sldLayoutId id="2147483688" r:id="rId3"/>
    <p:sldLayoutId id="2147483680" r:id="rId4"/>
    <p:sldLayoutId id="2147483689" r:id="rId5"/>
    <p:sldLayoutId id="2147483697" r:id="rId6"/>
    <p:sldLayoutId id="2147483698" r:id="rId7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 cap="none" baseline="0">
          <a:solidFill>
            <a:schemeClr val="tx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85750" indent="-285750" algn="l" defTabSz="914400" rtl="0" eaLnBrk="1" latinLnBrk="0" hangingPunct="1">
        <a:lnSpc>
          <a:spcPct val="120000"/>
        </a:lnSpc>
        <a:spcBef>
          <a:spcPts val="600"/>
        </a:spcBef>
        <a:buClr>
          <a:schemeClr val="bg2"/>
        </a:buClr>
        <a:buSzPct val="140000"/>
        <a:buFont typeface="Wingdings" pitchFamily="2" charset="2"/>
        <a:buChar char="§"/>
        <a:defRPr sz="2000" kern="1200">
          <a:solidFill>
            <a:srgbClr val="23395E"/>
          </a:solidFill>
          <a:latin typeface="Calibri" charset="0"/>
          <a:ea typeface="Calibri" charset="0"/>
          <a:cs typeface="Calibri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ts val="600"/>
        </a:spcBef>
        <a:buClr>
          <a:schemeClr val="bg2"/>
        </a:buClr>
        <a:buSzPct val="120000"/>
        <a:buFont typeface="Wingdings" pitchFamily="2" charset="2"/>
        <a:buChar char="§"/>
        <a:defRPr sz="1800" kern="1200">
          <a:solidFill>
            <a:srgbClr val="23395E"/>
          </a:solidFill>
          <a:latin typeface="Arial" pitchFamily="34" charset="0"/>
          <a:ea typeface="Arial" pitchFamily="34" charset="0"/>
          <a:cs typeface="Arial" pitchFamily="34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bg2"/>
        </a:buClr>
        <a:buSzPct val="120000"/>
        <a:buFont typeface="Wingdings" pitchFamily="2" charset="2"/>
        <a:buChar char="§"/>
        <a:defRPr sz="1800" kern="1200">
          <a:solidFill>
            <a:srgbClr val="23395E"/>
          </a:solidFill>
          <a:latin typeface="Arial" pitchFamily="34" charset="0"/>
          <a:ea typeface="Arial" pitchFamily="34" charset="0"/>
          <a:cs typeface="Arial" pitchFamily="34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bg2"/>
        </a:buClr>
        <a:buSzPct val="120000"/>
        <a:buFont typeface="Wingdings" pitchFamily="2" charset="2"/>
        <a:buChar char="§"/>
        <a:defRPr sz="1800" kern="1200">
          <a:solidFill>
            <a:srgbClr val="23395E"/>
          </a:solidFill>
          <a:latin typeface="Arial" pitchFamily="34" charset="0"/>
          <a:ea typeface="Arial" pitchFamily="34" charset="0"/>
          <a:cs typeface="Arial" pitchFamily="34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bg2"/>
        </a:buClr>
        <a:buSzPct val="120000"/>
        <a:buFont typeface="Wingdings" pitchFamily="2" charset="2"/>
        <a:buChar char="§"/>
        <a:defRPr sz="1800" kern="1200">
          <a:solidFill>
            <a:srgbClr val="23395E"/>
          </a:solidFill>
          <a:latin typeface="Arial" pitchFamily="34" charset="0"/>
          <a:ea typeface="Arial" pitchFamily="34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tiff"/><Relationship Id="rId5" Type="http://schemas.openxmlformats.org/officeDocument/2006/relationships/image" Target="../media/image27.tiff"/><Relationship Id="rId4" Type="http://schemas.openxmlformats.org/officeDocument/2006/relationships/image" Target="../media/image34.tiff"/><Relationship Id="rId9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tif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26.tiff"/><Relationship Id="rId4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tiff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tif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8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eg"/><Relationship Id="rId7" Type="http://schemas.openxmlformats.org/officeDocument/2006/relationships/image" Target="../media/image54.tif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9" Type="http://schemas.openxmlformats.org/officeDocument/2006/relationships/image" Target="../media/image7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image" Target="../media/image8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jpeg"/><Relationship Id="rId4" Type="http://schemas.openxmlformats.org/officeDocument/2006/relationships/image" Target="../media/image8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10" Type="http://schemas.openxmlformats.org/officeDocument/2006/relationships/image" Target="../media/image21.tiff"/><Relationship Id="rId4" Type="http://schemas.openxmlformats.org/officeDocument/2006/relationships/image" Target="../media/image15.png"/><Relationship Id="rId9" Type="http://schemas.openxmlformats.org/officeDocument/2006/relationships/image" Target="../media/image20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tif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jpeg"/><Relationship Id="rId7" Type="http://schemas.openxmlformats.org/officeDocument/2006/relationships/image" Target="../media/image106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eg"/><Relationship Id="rId9" Type="http://schemas.openxmlformats.org/officeDocument/2006/relationships/image" Target="../media/image108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jpeg"/><Relationship Id="rId7" Type="http://schemas.openxmlformats.org/officeDocument/2006/relationships/image" Target="../media/image112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11" Type="http://schemas.openxmlformats.org/officeDocument/2006/relationships/image" Target="../media/image116.jpeg"/><Relationship Id="rId5" Type="http://schemas.openxmlformats.org/officeDocument/2006/relationships/image" Target="../media/image108.jpeg"/><Relationship Id="rId10" Type="http://schemas.openxmlformats.org/officeDocument/2006/relationships/image" Target="../media/image115.jpeg"/><Relationship Id="rId4" Type="http://schemas.openxmlformats.org/officeDocument/2006/relationships/image" Target="../media/image103.jpeg"/><Relationship Id="rId9" Type="http://schemas.openxmlformats.org/officeDocument/2006/relationships/image" Target="../media/image1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jpeg"/><Relationship Id="rId7" Type="http://schemas.openxmlformats.org/officeDocument/2006/relationships/image" Target="../media/image112.png"/><Relationship Id="rId12" Type="http://schemas.openxmlformats.org/officeDocument/2006/relationships/image" Target="../media/image117.jp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11" Type="http://schemas.openxmlformats.org/officeDocument/2006/relationships/image" Target="../media/image116.jpeg"/><Relationship Id="rId5" Type="http://schemas.openxmlformats.org/officeDocument/2006/relationships/image" Target="../media/image108.jpeg"/><Relationship Id="rId10" Type="http://schemas.openxmlformats.org/officeDocument/2006/relationships/image" Target="../media/image115.jpeg"/><Relationship Id="rId4" Type="http://schemas.openxmlformats.org/officeDocument/2006/relationships/image" Target="../media/image103.jpeg"/><Relationship Id="rId9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jpeg"/><Relationship Id="rId5" Type="http://schemas.openxmlformats.org/officeDocument/2006/relationships/image" Target="../media/image127.png"/><Relationship Id="rId4" Type="http://schemas.openxmlformats.org/officeDocument/2006/relationships/image" Target="../media/image12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tiff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tiff"/><Relationship Id="rId4" Type="http://schemas.openxmlformats.org/officeDocument/2006/relationships/image" Target="../media/image134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png"/><Relationship Id="rId4" Type="http://schemas.openxmlformats.org/officeDocument/2006/relationships/image" Target="../media/image9.tif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jpe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1.pn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846117" y="2407718"/>
            <a:ext cx="10515600" cy="837950"/>
          </a:xfrm>
        </p:spPr>
        <p:txBody>
          <a:bodyPr/>
          <a:lstStyle/>
          <a:p>
            <a:r>
              <a:rPr lang="de-DE" sz="4000" dirty="0" err="1"/>
              <a:t>Mechanisms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determinants</a:t>
            </a:r>
            <a:br>
              <a:rPr lang="de-DE" sz="4000" dirty="0"/>
            </a:br>
            <a:r>
              <a:rPr lang="de-DE" sz="4000" dirty="0" err="1"/>
              <a:t>of</a:t>
            </a:r>
            <a:r>
              <a:rPr lang="de-DE" sz="4000" dirty="0"/>
              <a:t> tau </a:t>
            </a:r>
            <a:r>
              <a:rPr lang="de-DE" sz="4000" dirty="0" err="1"/>
              <a:t>spreading</a:t>
            </a:r>
            <a:r>
              <a:rPr lang="de-DE" sz="4000" dirty="0"/>
              <a:t> in </a:t>
            </a:r>
            <a:r>
              <a:rPr lang="de-DE" sz="4000" dirty="0" err="1"/>
              <a:t>Alzheimer‘s</a:t>
            </a:r>
            <a:r>
              <a:rPr lang="de-DE" sz="4000" dirty="0"/>
              <a:t> </a:t>
            </a:r>
            <a:r>
              <a:rPr lang="de-DE" sz="4000" dirty="0" err="1"/>
              <a:t>disease</a:t>
            </a:r>
            <a:endParaRPr lang="de-DE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46138" y="3969124"/>
            <a:ext cx="10515579" cy="1014413"/>
          </a:xfrm>
        </p:spPr>
        <p:txBody>
          <a:bodyPr/>
          <a:lstStyle/>
          <a:p>
            <a:r>
              <a:rPr lang="en-US" i="1" dirty="0"/>
              <a:t>Dr. Nicolai Franzmeier</a:t>
            </a:r>
          </a:p>
          <a:p>
            <a:r>
              <a:rPr lang="en-US" i="1" dirty="0"/>
              <a:t>Alzheimer’s disease Neuroimaging Group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614988" y="5715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de-DE" dirty="0">
              <a:solidFill>
                <a:srgbClr val="23395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1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509FBD-B79A-994D-A2C5-7B5367836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99" y="220220"/>
            <a:ext cx="11550837" cy="792000"/>
          </a:xfrm>
        </p:spPr>
        <p:txBody>
          <a:bodyPr/>
          <a:lstStyle/>
          <a:p>
            <a:r>
              <a:rPr lang="de-DE" dirty="0"/>
              <a:t>Tau-PET </a:t>
            </a:r>
            <a:r>
              <a:rPr lang="de-DE" dirty="0" err="1"/>
              <a:t>imaging</a:t>
            </a:r>
            <a:r>
              <a:rPr lang="de-DE" dirty="0"/>
              <a:t> in </a:t>
            </a:r>
            <a:r>
              <a:rPr lang="de-DE" dirty="0" err="1"/>
              <a:t>Alzheimer‘s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 (AD)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1FAF46-7794-4847-8869-D4F451402276}"/>
              </a:ext>
            </a:extLst>
          </p:cNvPr>
          <p:cNvGrpSpPr/>
          <p:nvPr/>
        </p:nvGrpSpPr>
        <p:grpSpPr>
          <a:xfrm>
            <a:off x="5399129" y="1012220"/>
            <a:ext cx="6157559" cy="4274049"/>
            <a:chOff x="143434" y="788877"/>
            <a:chExt cx="6976557" cy="4842528"/>
          </a:xfrm>
          <a:effectLst>
            <a:glow rad="50800">
              <a:schemeClr val="accent1">
                <a:satMod val="175000"/>
                <a:alpha val="23000"/>
              </a:schemeClr>
            </a:glow>
            <a:reflection stA="37000" endPos="10000" dist="101600" dir="5400000" sy="-100000" algn="bl" rotWithShape="0"/>
          </a:effectLst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31ABF58-ECFD-5044-B1F1-2EB489EA5B21}"/>
                </a:ext>
              </a:extLst>
            </p:cNvPr>
            <p:cNvSpPr/>
            <p:nvPr/>
          </p:nvSpPr>
          <p:spPr>
            <a:xfrm>
              <a:off x="143434" y="788877"/>
              <a:ext cx="6976557" cy="4842528"/>
            </a:xfrm>
            <a:prstGeom prst="rect">
              <a:avLst/>
            </a:prstGeom>
            <a:solidFill>
              <a:srgbClr val="000001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D1ED988F-1827-4D48-8146-CC7844D46A55}"/>
                </a:ext>
              </a:extLst>
            </p:cNvPr>
            <p:cNvGrpSpPr/>
            <p:nvPr/>
          </p:nvGrpSpPr>
          <p:grpSpPr>
            <a:xfrm>
              <a:off x="236955" y="1350044"/>
              <a:ext cx="6814346" cy="4157911"/>
              <a:chOff x="1831933" y="1012220"/>
              <a:chExt cx="7425558" cy="4530855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7F89E9B5-8860-F84E-B57A-9F8566EABE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831933" y="1012220"/>
                <a:ext cx="7425558" cy="2193317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5B4FF545-BD4B-864B-9DC6-FB0E322887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97431" y="3205537"/>
                <a:ext cx="5094562" cy="2337538"/>
              </a:xfrm>
              <a:prstGeom prst="rect">
                <a:avLst/>
              </a:prstGeom>
            </p:spPr>
          </p:pic>
        </p:grp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D46F7C1C-9B4B-5B41-9548-D98C54FB92A6}"/>
              </a:ext>
            </a:extLst>
          </p:cNvPr>
          <p:cNvSpPr txBox="1"/>
          <p:nvPr/>
        </p:nvSpPr>
        <p:spPr>
          <a:xfrm>
            <a:off x="5399129" y="1157792"/>
            <a:ext cx="6127246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AV1451 Tau-PET in </a:t>
            </a:r>
            <a:r>
              <a:rPr lang="de-DE" sz="2000" b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clinical</a:t>
            </a:r>
            <a:r>
              <a:rPr lang="de-DE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AD </a:t>
            </a:r>
            <a:r>
              <a:rPr lang="de-DE" sz="2000" b="1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variants</a:t>
            </a:r>
            <a:endParaRPr lang="de-DE" sz="2000" b="1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E1ABB11B-046D-0242-B933-B5423944EF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1931" y="5007931"/>
            <a:ext cx="22441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Ossenkoppele</a:t>
            </a:r>
            <a:r>
              <a:rPr lang="en-US" sz="10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et al., Brain, 2016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7A85C29-CEBD-8942-97E0-C801D7EB5A88}"/>
              </a:ext>
            </a:extLst>
          </p:cNvPr>
          <p:cNvSpPr/>
          <p:nvPr/>
        </p:nvSpPr>
        <p:spPr>
          <a:xfrm>
            <a:off x="972152" y="5481100"/>
            <a:ext cx="10096902" cy="80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Understanding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development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and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spread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of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tau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pathology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is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critical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b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understand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Alzheimer‘s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disease</a:t>
            </a:r>
            <a:r>
              <a:rPr lang="de-DE" sz="17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de-DE" sz="1700" dirty="0" err="1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progression</a:t>
            </a:r>
            <a:endParaRPr lang="de-DE" sz="1700" dirty="0">
              <a:solidFill>
                <a:srgbClr val="23395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B36F62B-ED53-064C-B6E4-16D75586E11A}"/>
              </a:ext>
            </a:extLst>
          </p:cNvPr>
          <p:cNvGrpSpPr/>
          <p:nvPr/>
        </p:nvGrpSpPr>
        <p:grpSpPr>
          <a:xfrm>
            <a:off x="283029" y="1012219"/>
            <a:ext cx="4844142" cy="4274049"/>
            <a:chOff x="283029" y="1012219"/>
            <a:chExt cx="4844142" cy="4274049"/>
          </a:xfrm>
          <a:effectLst>
            <a:glow rad="50800">
              <a:schemeClr val="accent1">
                <a:alpha val="23000"/>
              </a:schemeClr>
            </a:glow>
            <a:reflection stA="37000" endPos="10000" dist="101600" dir="5400000" sy="-100000" algn="bl" rotWithShape="0"/>
          </a:effectLst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26A8678E-57A2-5741-AA7D-6D31ACFD4B31}"/>
                </a:ext>
              </a:extLst>
            </p:cNvPr>
            <p:cNvSpPr/>
            <p:nvPr/>
          </p:nvSpPr>
          <p:spPr>
            <a:xfrm>
              <a:off x="283029" y="1012219"/>
              <a:ext cx="4844142" cy="4274049"/>
            </a:xfrm>
            <a:prstGeom prst="rect">
              <a:avLst/>
            </a:prstGeom>
            <a:solidFill>
              <a:srgbClr val="000001"/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E8B244A-3255-4E45-9F2C-42DA20157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505" y="1926771"/>
              <a:ext cx="1164168" cy="325054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F30ED3D4-DD4D-5343-A712-70EE39875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99639" y="1926771"/>
              <a:ext cx="1197429" cy="325054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37D8C36-DB12-EF44-BB7B-67F027941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15361" y="1926771"/>
              <a:ext cx="1197429" cy="3250540"/>
            </a:xfrm>
            <a:prstGeom prst="rect">
              <a:avLst/>
            </a:prstGeom>
          </p:spPr>
        </p:pic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8D3BEE35-021B-CC47-B523-D93C5C855C44}"/>
                </a:ext>
              </a:extLst>
            </p:cNvPr>
            <p:cNvSpPr txBox="1"/>
            <p:nvPr/>
          </p:nvSpPr>
          <p:spPr>
            <a:xfrm>
              <a:off x="444209" y="1157792"/>
              <a:ext cx="4521782" cy="36895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AV1451 Tau-PET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8C387443-C69F-7340-9513-76EABD3F9937}"/>
                </a:ext>
              </a:extLst>
            </p:cNvPr>
            <p:cNvSpPr txBox="1"/>
            <p:nvPr/>
          </p:nvSpPr>
          <p:spPr>
            <a:xfrm>
              <a:off x="2077153" y="1526749"/>
              <a:ext cx="1255894" cy="36895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</a:t>
              </a:r>
              <a:r>
                <a:rPr lang="de-DE" sz="1400" b="1" dirty="0">
                  <a:solidFill>
                    <a:schemeClr val="bg1"/>
                  </a:solidFill>
                  <a:latin typeface="Symbol" pitchFamily="2" charset="2"/>
                  <a:ea typeface="Calibri" charset="0"/>
                  <a:cs typeface="Calibri" charset="0"/>
                </a:rPr>
                <a:t>b</a:t>
              </a:r>
              <a:r>
                <a:rPr lang="de-D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+</a:t>
              </a:r>
              <a:br>
                <a:rPr lang="de-D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</a:br>
              <a:r>
                <a:rPr lang="de-DE" sz="14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no</a:t>
              </a:r>
              <a:r>
                <a:rPr lang="de-D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de-DE" sz="14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symptoms</a:t>
              </a:r>
              <a:endParaRPr lang="de-D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05374016-7309-AD43-9EE1-79A8844D7F31}"/>
                </a:ext>
              </a:extLst>
            </p:cNvPr>
            <p:cNvSpPr txBox="1"/>
            <p:nvPr/>
          </p:nvSpPr>
          <p:spPr>
            <a:xfrm>
              <a:off x="555154" y="1526749"/>
              <a:ext cx="1255894" cy="36895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</a:t>
              </a:r>
              <a:r>
                <a:rPr lang="de-DE" sz="1400" b="1" dirty="0">
                  <a:solidFill>
                    <a:schemeClr val="bg1"/>
                  </a:solidFill>
                  <a:latin typeface="Symbol" pitchFamily="2" charset="2"/>
                  <a:ea typeface="Calibri" charset="0"/>
                  <a:cs typeface="Calibri" charset="0"/>
                </a:rPr>
                <a:t>b</a:t>
              </a:r>
              <a:r>
                <a:rPr lang="de-D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-</a:t>
              </a:r>
              <a:br>
                <a:rPr lang="de-D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</a:br>
              <a:r>
                <a:rPr lang="de-DE" sz="14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no</a:t>
              </a:r>
              <a:r>
                <a:rPr lang="de-D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de-DE" sz="14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symptoms</a:t>
              </a:r>
              <a:endParaRPr lang="de-D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79102F9-A90D-6C44-9624-5B1D1BF7B22A}"/>
                </a:ext>
              </a:extLst>
            </p:cNvPr>
            <p:cNvSpPr txBox="1"/>
            <p:nvPr/>
          </p:nvSpPr>
          <p:spPr>
            <a:xfrm>
              <a:off x="3740411" y="1526748"/>
              <a:ext cx="1255894" cy="36895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AD </a:t>
              </a:r>
              <a:br>
                <a:rPr lang="de-DE" sz="14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</a:br>
              <a:r>
                <a:rPr lang="de-DE" sz="14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dementia</a:t>
              </a:r>
              <a:endParaRPr lang="de-DE" sz="14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25" name="Text Box 14">
            <a:extLst>
              <a:ext uri="{FF2B5EF4-FFF2-40B4-BE49-F238E27FC236}">
                <a16:creationId xmlns:a16="http://schemas.microsoft.com/office/drawing/2014/main" id="{7E05A405-044B-7E47-BA22-FBB457BE5F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176" y="5040047"/>
            <a:ext cx="224412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Schoell</a:t>
            </a:r>
            <a:r>
              <a:rPr lang="en-US" sz="1000" i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et al., Neuron, 2016</a:t>
            </a:r>
          </a:p>
        </p:txBody>
      </p:sp>
    </p:spTree>
    <p:extLst>
      <p:ext uri="{BB962C8B-B14F-4D97-AF65-F5344CB8AC3E}">
        <p14:creationId xmlns:p14="http://schemas.microsoft.com/office/powerpoint/2010/main" val="147389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/>
      <p:bldP spid="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A9DE2-6ADA-7540-89A6-C9FED0B0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Tau </a:t>
            </a:r>
            <a:r>
              <a:rPr lang="de-DE" dirty="0" err="1"/>
              <a:t>spreading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driver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cognitive</a:t>
            </a:r>
            <a:r>
              <a:rPr lang="de-DE" dirty="0"/>
              <a:t> </a:t>
            </a:r>
            <a:r>
              <a:rPr lang="de-DE" dirty="0" err="1"/>
              <a:t>decline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A6F585-2A54-8A47-8FD5-B81629E713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9888" y="2557560"/>
            <a:ext cx="3915887" cy="3789965"/>
          </a:xfrm>
          <a:prstGeom prst="rect">
            <a:avLst/>
          </a:prstGeom>
          <a:ln w="1905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E3CFE-9345-294F-B950-98BD8482C975}"/>
              </a:ext>
            </a:extLst>
          </p:cNvPr>
          <p:cNvSpPr txBox="1"/>
          <p:nvPr/>
        </p:nvSpPr>
        <p:spPr>
          <a:xfrm>
            <a:off x="9786267" y="2023963"/>
            <a:ext cx="750577" cy="750577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500" b="1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Davina</a:t>
            </a:r>
            <a:r>
              <a:rPr lang="de-DE" sz="1500" b="1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Biel</a:t>
            </a:r>
          </a:p>
          <a:p>
            <a:pPr algn="ctr"/>
            <a:r>
              <a:rPr lang="de-DE" sz="1500" b="1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Post-Doc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D8F60C-3D51-9B41-B7F3-22A2CA6057B4}"/>
              </a:ext>
            </a:extLst>
          </p:cNvPr>
          <p:cNvSpPr txBox="1"/>
          <p:nvPr/>
        </p:nvSpPr>
        <p:spPr>
          <a:xfrm>
            <a:off x="787540" y="2576460"/>
            <a:ext cx="2345995" cy="398946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Neurofibrillary</a:t>
            </a:r>
            <a:r>
              <a:rPr lang="de-DE" sz="16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6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tangles</a:t>
            </a:r>
            <a:endParaRPr lang="de-DE" sz="1600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CC984F-4389-8F44-9223-A8FA29D04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541" y="1339105"/>
            <a:ext cx="1052752" cy="1116356"/>
          </a:xfrm>
          <a:prstGeom prst="rect">
            <a:avLst/>
          </a:prstGeom>
          <a:ln w="28575">
            <a:noFill/>
          </a:ln>
        </p:spPr>
      </p:pic>
      <p:pic>
        <p:nvPicPr>
          <p:cNvPr id="15" name="Grafik 33">
            <a:extLst>
              <a:ext uri="{FF2B5EF4-FFF2-40B4-BE49-F238E27FC236}">
                <a16:creationId xmlns:a16="http://schemas.microsoft.com/office/drawing/2014/main" id="{8079A062-B521-F54C-BF24-F9963A6F88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5599" y="1472905"/>
            <a:ext cx="3482258" cy="9557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3AA4E1-0B89-9B4A-A959-3A0924FA5806}"/>
              </a:ext>
            </a:extLst>
          </p:cNvPr>
          <p:cNvSpPr txBox="1"/>
          <p:nvPr/>
        </p:nvSpPr>
        <p:spPr>
          <a:xfrm>
            <a:off x="2863441" y="1017780"/>
            <a:ext cx="3945136" cy="37514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Post-</a:t>
            </a:r>
            <a:r>
              <a:rPr lang="de-DE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mortem</a:t>
            </a:r>
            <a:r>
              <a:rPr lang="de-DE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„</a:t>
            </a:r>
            <a:r>
              <a:rPr lang="de-DE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Braak-staging</a:t>
            </a:r>
            <a:r>
              <a:rPr lang="de-DE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“ </a:t>
            </a:r>
            <a:r>
              <a:rPr lang="de-DE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tau </a:t>
            </a:r>
            <a:r>
              <a:rPr lang="de-DE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pathology</a:t>
            </a:r>
            <a:endParaRPr lang="de-DE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5FC9BA-0395-3949-8DB9-F2A623935F1A}"/>
              </a:ext>
            </a:extLst>
          </p:cNvPr>
          <p:cNvSpPr/>
          <p:nvPr/>
        </p:nvSpPr>
        <p:spPr>
          <a:xfrm>
            <a:off x="3490762" y="1950790"/>
            <a:ext cx="168595" cy="130058"/>
          </a:xfrm>
          <a:prstGeom prst="rect">
            <a:avLst/>
          </a:prstGeom>
          <a:noFill/>
          <a:ln w="19050">
            <a:solidFill>
              <a:srgbClr val="233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6A0ECE-E4D6-2E4B-A055-6D70D132C294}"/>
              </a:ext>
            </a:extLst>
          </p:cNvPr>
          <p:cNvCxnSpPr>
            <a:cxnSpLocks/>
          </p:cNvCxnSpPr>
          <p:nvPr/>
        </p:nvCxnSpPr>
        <p:spPr>
          <a:xfrm flipH="1" flipV="1">
            <a:off x="2444293" y="1339105"/>
            <a:ext cx="1046469" cy="611685"/>
          </a:xfrm>
          <a:prstGeom prst="line">
            <a:avLst/>
          </a:prstGeom>
          <a:ln w="19050">
            <a:solidFill>
              <a:srgbClr val="23395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2B19973-1A7B-A64C-B9BF-EA650226D07D}"/>
              </a:ext>
            </a:extLst>
          </p:cNvPr>
          <p:cNvSpPr/>
          <p:nvPr/>
        </p:nvSpPr>
        <p:spPr>
          <a:xfrm>
            <a:off x="1391541" y="1339105"/>
            <a:ext cx="1052752" cy="1115594"/>
          </a:xfrm>
          <a:prstGeom prst="rect">
            <a:avLst/>
          </a:prstGeom>
          <a:noFill/>
          <a:ln w="19050">
            <a:solidFill>
              <a:srgbClr val="233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0D7E9A8-FA0E-794C-8759-7522F25AD237}"/>
              </a:ext>
            </a:extLst>
          </p:cNvPr>
          <p:cNvCxnSpPr/>
          <p:nvPr/>
        </p:nvCxnSpPr>
        <p:spPr>
          <a:xfrm flipV="1">
            <a:off x="2444293" y="2080848"/>
            <a:ext cx="1046469" cy="373851"/>
          </a:xfrm>
          <a:prstGeom prst="line">
            <a:avLst/>
          </a:prstGeom>
          <a:ln w="19050">
            <a:solidFill>
              <a:srgbClr val="23395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12">
            <a:extLst>
              <a:ext uri="{FF2B5EF4-FFF2-40B4-BE49-F238E27FC236}">
                <a16:creationId xmlns:a16="http://schemas.microsoft.com/office/drawing/2014/main" id="{7FD17F94-917A-9C4A-9638-832AD72245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154" y="3728225"/>
            <a:ext cx="1077849" cy="1282945"/>
          </a:xfrm>
          <a:prstGeom prst="ellipse">
            <a:avLst/>
          </a:prstGeom>
          <a:effectLst>
            <a:softEdge rad="88900"/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C50F65F-AC6F-8549-A6DF-6057AF1A6878}"/>
              </a:ext>
            </a:extLst>
          </p:cNvPr>
          <p:cNvSpPr txBox="1"/>
          <p:nvPr/>
        </p:nvSpPr>
        <p:spPr>
          <a:xfrm>
            <a:off x="605567" y="5011170"/>
            <a:ext cx="1524297" cy="37514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Tau-PET </a:t>
            </a:r>
            <a:r>
              <a:rPr lang="de-DE" sz="16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imaging</a:t>
            </a:r>
            <a:endParaRPr lang="de-DE" sz="1600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FA1EA-A1F1-B648-B97C-EC5D9504F3FC}"/>
              </a:ext>
            </a:extLst>
          </p:cNvPr>
          <p:cNvSpPr txBox="1"/>
          <p:nvPr/>
        </p:nvSpPr>
        <p:spPr>
          <a:xfrm>
            <a:off x="2863441" y="2866324"/>
            <a:ext cx="3945136" cy="37514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r"/>
            <a:r>
              <a:rPr lang="de-DE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In-vivo „</a:t>
            </a:r>
            <a:r>
              <a:rPr lang="de-DE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Braak-staging</a:t>
            </a:r>
            <a:r>
              <a:rPr lang="de-DE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“ </a:t>
            </a:r>
            <a:r>
              <a:rPr lang="de-DE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of</a:t>
            </a:r>
            <a:r>
              <a:rPr lang="de-DE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tau </a:t>
            </a:r>
            <a:r>
              <a:rPr lang="de-DE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pathology</a:t>
            </a:r>
            <a:endParaRPr lang="de-DE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2783B0-33A1-4E4D-AA62-272BEB394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07327" y="631932"/>
            <a:ext cx="1308459" cy="130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F6A38F-8F74-6345-A1D8-0C5998BA439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51175" y="3186246"/>
            <a:ext cx="3350934" cy="23756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0B10837-3BB6-0D41-A4BA-F5278AC74F7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302"/>
          <a:stretch/>
        </p:blipFill>
        <p:spPr>
          <a:xfrm>
            <a:off x="3301452" y="5745992"/>
            <a:ext cx="2901834" cy="2491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271D8F-4ACB-9E46-8DC7-85B13D854B8A}"/>
              </a:ext>
            </a:extLst>
          </p:cNvPr>
          <p:cNvCxnSpPr/>
          <p:nvPr/>
        </p:nvCxnSpPr>
        <p:spPr>
          <a:xfrm>
            <a:off x="2122872" y="4369697"/>
            <a:ext cx="740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B9B198F-A875-AC48-878C-47257CDEFAB0}"/>
              </a:ext>
            </a:extLst>
          </p:cNvPr>
          <p:cNvCxnSpPr/>
          <p:nvPr/>
        </p:nvCxnSpPr>
        <p:spPr>
          <a:xfrm>
            <a:off x="6975859" y="4369697"/>
            <a:ext cx="740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ußzeilenplatzhalter 4">
            <a:extLst>
              <a:ext uri="{FF2B5EF4-FFF2-40B4-BE49-F238E27FC236}">
                <a16:creationId xmlns:a16="http://schemas.microsoft.com/office/drawing/2014/main" id="{1E2D3AE8-8D65-294B-904C-DA4C30CF8CAE}"/>
              </a:ext>
            </a:extLst>
          </p:cNvPr>
          <p:cNvSpPr txBox="1">
            <a:spLocks/>
          </p:cNvSpPr>
          <p:nvPr/>
        </p:nvSpPr>
        <p:spPr>
          <a:xfrm>
            <a:off x="8776252" y="6504259"/>
            <a:ext cx="3091612" cy="3481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1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Biel….Franzmeier, </a:t>
            </a:r>
            <a:r>
              <a:rPr lang="de-DE" sz="1100" i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Alz</a:t>
            </a:r>
            <a:r>
              <a:rPr lang="de-DE" sz="11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Res </a:t>
            </a:r>
            <a:r>
              <a:rPr lang="de-DE" sz="1100" i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Ther</a:t>
            </a:r>
            <a:r>
              <a:rPr lang="de-DE" sz="1100" i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2021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061EEFB-E58A-434A-BD86-1FBAA8DE36BF}"/>
              </a:ext>
            </a:extLst>
          </p:cNvPr>
          <p:cNvSpPr/>
          <p:nvPr/>
        </p:nvSpPr>
        <p:spPr>
          <a:xfrm>
            <a:off x="7997174" y="3013328"/>
            <a:ext cx="278364" cy="456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55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260A5-94FC-094C-9225-5E38C23AA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tau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spreading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in AD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46CE4BF-67AE-1342-8173-8F25EEEFFE15}"/>
              </a:ext>
            </a:extLst>
          </p:cNvPr>
          <p:cNvGrpSpPr/>
          <p:nvPr/>
        </p:nvGrpSpPr>
        <p:grpSpPr>
          <a:xfrm>
            <a:off x="378552" y="841664"/>
            <a:ext cx="11664512" cy="2973826"/>
            <a:chOff x="378552" y="841664"/>
            <a:chExt cx="11664512" cy="2973826"/>
          </a:xfrm>
        </p:grpSpPr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90854F8-6CE2-594A-BA87-EB7BEB5FB408}"/>
                </a:ext>
              </a:extLst>
            </p:cNvPr>
            <p:cNvSpPr txBox="1"/>
            <p:nvPr/>
          </p:nvSpPr>
          <p:spPr>
            <a:xfrm>
              <a:off x="8454141" y="1015512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Tau-deposition </a:t>
              </a:r>
              <a:r>
                <a:rPr lang="de-DE" sz="2000" b="1" dirty="0" err="1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patterns</a:t>
              </a:r>
              <a:endPara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Abgerundetes Rechteck 19">
              <a:extLst>
                <a:ext uri="{FF2B5EF4-FFF2-40B4-BE49-F238E27FC236}">
                  <a16:creationId xmlns:a16="http://schemas.microsoft.com/office/drawing/2014/main" id="{45D8617E-D58C-194E-8491-984F3BE1AD4F}"/>
                </a:ext>
              </a:extLst>
            </p:cNvPr>
            <p:cNvSpPr/>
            <p:nvPr/>
          </p:nvSpPr>
          <p:spPr>
            <a:xfrm>
              <a:off x="378552" y="841664"/>
              <a:ext cx="11664512" cy="2973826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1BAC536-436A-4443-80FF-A384B832702A}"/>
              </a:ext>
            </a:extLst>
          </p:cNvPr>
          <p:cNvGrpSpPr/>
          <p:nvPr/>
        </p:nvGrpSpPr>
        <p:grpSpPr>
          <a:xfrm>
            <a:off x="378552" y="3965668"/>
            <a:ext cx="11664512" cy="2672112"/>
            <a:chOff x="378552" y="3965668"/>
            <a:chExt cx="11664512" cy="267211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83A7161-458A-BE41-B508-546FA4CB4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"/>
            <a:stretch/>
          </p:blipFill>
          <p:spPr>
            <a:xfrm>
              <a:off x="927414" y="4625682"/>
              <a:ext cx="4789445" cy="1547031"/>
            </a:xfrm>
            <a:prstGeom prst="rect">
              <a:avLst/>
            </a:prstGeom>
          </p:spPr>
        </p:pic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42F05B5E-0FFC-D142-8963-AD9383ECED1A}"/>
                </a:ext>
              </a:extLst>
            </p:cNvPr>
            <p:cNvSpPr txBox="1"/>
            <p:nvPr/>
          </p:nvSpPr>
          <p:spPr>
            <a:xfrm>
              <a:off x="2107068" y="4231273"/>
              <a:ext cx="2763555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b="1" dirty="0" err="1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Functional</a:t>
              </a:r>
              <a:r>
                <a:rPr lang="de-DE" sz="20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de-DE" sz="2000" b="1" dirty="0" err="1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connectomics</a:t>
              </a:r>
              <a:endPara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BAC1D548-5CC9-6E4D-9AA4-AA2A3F90B61C}"/>
                </a:ext>
              </a:extLst>
            </p:cNvPr>
            <p:cNvSpPr txBox="1"/>
            <p:nvPr/>
          </p:nvSpPr>
          <p:spPr>
            <a:xfrm>
              <a:off x="8538258" y="4231273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In vivo tau-PET</a:t>
              </a:r>
            </a:p>
          </p:txBody>
        </p:sp>
        <p:sp>
          <p:nvSpPr>
            <p:cNvPr id="82" name="Abgerundetes Rechteck 81">
              <a:extLst>
                <a:ext uri="{FF2B5EF4-FFF2-40B4-BE49-F238E27FC236}">
                  <a16:creationId xmlns:a16="http://schemas.microsoft.com/office/drawing/2014/main" id="{59CFB761-6EEE-D54A-BB0F-6A0CE5F1AC97}"/>
                </a:ext>
              </a:extLst>
            </p:cNvPr>
            <p:cNvSpPr/>
            <p:nvPr/>
          </p:nvSpPr>
          <p:spPr>
            <a:xfrm>
              <a:off x="378552" y="3965668"/>
              <a:ext cx="11664512" cy="2672112"/>
            </a:xfrm>
            <a:prstGeom prst="roundRect">
              <a:avLst/>
            </a:prstGeom>
            <a:noFill/>
            <a:ln w="63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86" name="Text Box 14">
              <a:extLst>
                <a:ext uri="{FF2B5EF4-FFF2-40B4-BE49-F238E27FC236}">
                  <a16:creationId xmlns:a16="http://schemas.microsoft.com/office/drawing/2014/main" id="{0ECB36AC-CFE6-D242-8AD4-481370DB7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64016" y="6164566"/>
              <a:ext cx="256468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000" i="1" dirty="0">
                  <a:solidFill>
                    <a:srgbClr val="898989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Franzmeier et al., </a:t>
              </a:r>
              <a:br>
                <a:rPr lang="en-US" sz="1000" i="1" dirty="0">
                  <a:solidFill>
                    <a:srgbClr val="898989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</a:br>
              <a:r>
                <a:rPr lang="en-US" sz="1000" i="1" dirty="0">
                  <a:solidFill>
                    <a:srgbClr val="898989"/>
                  </a:solidFill>
                  <a:latin typeface="Arial" panose="020B0604020202020204" pitchFamily="34" charset="0"/>
                  <a:ea typeface="Arial" charset="0"/>
                  <a:cs typeface="Arial" panose="020B0604020202020204" pitchFamily="34" charset="0"/>
                </a:rPr>
                <a:t>Nat Comms, 2019</a:t>
              </a:r>
            </a:p>
          </p:txBody>
        </p:sp>
        <p:sp>
          <p:nvSpPr>
            <p:cNvPr id="88" name="Pfeil nach links und rechts 87">
              <a:extLst>
                <a:ext uri="{FF2B5EF4-FFF2-40B4-BE49-F238E27FC236}">
                  <a16:creationId xmlns:a16="http://schemas.microsoft.com/office/drawing/2014/main" id="{17FE8B4C-DF77-C649-8B18-DBA220B0A3F0}"/>
                </a:ext>
              </a:extLst>
            </p:cNvPr>
            <p:cNvSpPr/>
            <p:nvPr/>
          </p:nvSpPr>
          <p:spPr>
            <a:xfrm>
              <a:off x="5996718" y="5327590"/>
              <a:ext cx="838200" cy="166020"/>
            </a:xfrm>
            <a:prstGeom prst="leftRightArrow">
              <a:avLst>
                <a:gd name="adj1" fmla="val 70193"/>
                <a:gd name="adj2" fmla="val 5000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7A119DE8-943D-3141-B77F-4417F4B4FA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5356" y="1928822"/>
            <a:ext cx="5803347" cy="1592837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78A9F967-3F62-AC4F-8C0A-9DECC558CCB7}"/>
              </a:ext>
            </a:extLst>
          </p:cNvPr>
          <p:cNvGrpSpPr/>
          <p:nvPr/>
        </p:nvGrpSpPr>
        <p:grpSpPr>
          <a:xfrm>
            <a:off x="602429" y="1323810"/>
            <a:ext cx="5248987" cy="2408861"/>
            <a:chOff x="602429" y="1323810"/>
            <a:chExt cx="5248987" cy="2408861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20B4A51-6359-4B42-B4CA-2F2242CB4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118" y="1406629"/>
              <a:ext cx="5173298" cy="2326042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3ADC86F-CE58-CC40-8764-0CC3B16E3088}"/>
                </a:ext>
              </a:extLst>
            </p:cNvPr>
            <p:cNvSpPr/>
            <p:nvPr/>
          </p:nvSpPr>
          <p:spPr>
            <a:xfrm>
              <a:off x="602429" y="1323810"/>
              <a:ext cx="485814" cy="428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072D57A8-4541-3F45-8DD8-C5E7ECB36F30}"/>
              </a:ext>
            </a:extLst>
          </p:cNvPr>
          <p:cNvSpPr txBox="1"/>
          <p:nvPr/>
        </p:nvSpPr>
        <p:spPr>
          <a:xfrm>
            <a:off x="2826278" y="10122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Trans-</a:t>
            </a:r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synaptic</a:t>
            </a:r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spread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9" name="Text Box 14">
            <a:extLst>
              <a:ext uri="{FF2B5EF4-FFF2-40B4-BE49-F238E27FC236}">
                <a16:creationId xmlns:a16="http://schemas.microsoft.com/office/drawing/2014/main" id="{A38C70FF-4BCE-054D-87B0-D2CEF4E72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848" y="3569269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Vogels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 et al., Biol Psych, 2020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47A617B-8AFA-1540-B9F5-017D32A4BF62}"/>
              </a:ext>
            </a:extLst>
          </p:cNvPr>
          <p:cNvGrpSpPr/>
          <p:nvPr/>
        </p:nvGrpSpPr>
        <p:grpSpPr>
          <a:xfrm>
            <a:off x="6990469" y="4595117"/>
            <a:ext cx="4041102" cy="1915739"/>
            <a:chOff x="6990469" y="4595117"/>
            <a:chExt cx="4041102" cy="191573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409E5CE8-955A-F84C-9A57-7BB694B6F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90469" y="4659748"/>
              <a:ext cx="1927116" cy="1346727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E8A5823-9D84-B043-8F56-7059338AC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95458" y="4595117"/>
              <a:ext cx="2036113" cy="1421219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2758E06-CBCC-8A46-BB2C-90A4A9B2E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92964" y="5871085"/>
              <a:ext cx="1927116" cy="639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08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225-CE0A-0741-96AB-AC19A8A15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Tau-PET uptake increase across the AD spectrum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DF3408-8D46-DE49-8417-91CAD3EBB977}"/>
              </a:ext>
            </a:extLst>
          </p:cNvPr>
          <p:cNvSpPr/>
          <p:nvPr/>
        </p:nvSpPr>
        <p:spPr>
          <a:xfrm>
            <a:off x="1048871" y="1219200"/>
            <a:ext cx="43927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3609F-844E-6049-86F0-349BA935B1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8744" y="1012220"/>
            <a:ext cx="5779141" cy="5306444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82D113F-990E-A14E-A5C2-C86E154FA5DD}"/>
              </a:ext>
            </a:extLst>
          </p:cNvPr>
          <p:cNvGrpSpPr/>
          <p:nvPr/>
        </p:nvGrpSpPr>
        <p:grpSpPr>
          <a:xfrm>
            <a:off x="1676305" y="1230010"/>
            <a:ext cx="2146300" cy="4896264"/>
            <a:chOff x="9766300" y="1422400"/>
            <a:chExt cx="2146300" cy="489626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CFD5847-FE02-C34C-BEE9-CFFB7F391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85488" y="2279165"/>
              <a:ext cx="1758413" cy="3802251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ADA67DE-455D-7F43-9AB2-8F8CBA621CFF}"/>
                </a:ext>
              </a:extLst>
            </p:cNvPr>
            <p:cNvSpPr txBox="1"/>
            <p:nvPr/>
          </p:nvSpPr>
          <p:spPr>
            <a:xfrm>
              <a:off x="10407494" y="1544918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Autopsy-based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tau </a:t>
              </a:r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staging</a:t>
              </a:r>
              <a:endParaRPr lang="de-DE" sz="2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CB9ABB3-DD02-814D-8BB0-3E44BBFD6B36}"/>
                </a:ext>
              </a:extLst>
            </p:cNvPr>
            <p:cNvSpPr/>
            <p:nvPr/>
          </p:nvSpPr>
          <p:spPr>
            <a:xfrm>
              <a:off x="9766300" y="1422400"/>
              <a:ext cx="2146300" cy="4896264"/>
            </a:xfrm>
            <a:prstGeom prst="rect">
              <a:avLst/>
            </a:prstGeom>
            <a:noFill/>
            <a:ln>
              <a:solidFill>
                <a:srgbClr val="D2D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9" name="Text Box 14">
            <a:extLst>
              <a:ext uri="{FF2B5EF4-FFF2-40B4-BE49-F238E27FC236}">
                <a16:creationId xmlns:a16="http://schemas.microsoft.com/office/drawing/2014/main" id="{CF2F10E0-3B14-0943-8C25-F5E5661EC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al., Brain, 2019</a:t>
            </a:r>
          </a:p>
        </p:txBody>
      </p:sp>
    </p:spTree>
    <p:extLst>
      <p:ext uri="{BB962C8B-B14F-4D97-AF65-F5344CB8AC3E}">
        <p14:creationId xmlns:p14="http://schemas.microsoft.com/office/powerpoint/2010/main" val="390872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225-CE0A-0741-96AB-AC19A8A15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Tau-PET uptake increase across the AD spectrum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DF3408-8D46-DE49-8417-91CAD3EBB977}"/>
              </a:ext>
            </a:extLst>
          </p:cNvPr>
          <p:cNvSpPr/>
          <p:nvPr/>
        </p:nvSpPr>
        <p:spPr>
          <a:xfrm>
            <a:off x="1048871" y="1219200"/>
            <a:ext cx="43927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3609F-844E-6049-86F0-349BA935B1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8744" y="1012220"/>
            <a:ext cx="5779141" cy="5306444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82D113F-990E-A14E-A5C2-C86E154FA5DD}"/>
              </a:ext>
            </a:extLst>
          </p:cNvPr>
          <p:cNvGrpSpPr/>
          <p:nvPr/>
        </p:nvGrpSpPr>
        <p:grpSpPr>
          <a:xfrm>
            <a:off x="1676305" y="1230010"/>
            <a:ext cx="2146300" cy="4896264"/>
            <a:chOff x="9766300" y="1422400"/>
            <a:chExt cx="2146300" cy="489626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CFD5847-FE02-C34C-BEE9-CFFB7F391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85488" y="2279165"/>
              <a:ext cx="1758413" cy="3802251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ADA67DE-455D-7F43-9AB2-8F8CBA621CFF}"/>
                </a:ext>
              </a:extLst>
            </p:cNvPr>
            <p:cNvSpPr txBox="1"/>
            <p:nvPr/>
          </p:nvSpPr>
          <p:spPr>
            <a:xfrm>
              <a:off x="10407494" y="1544918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Autopsy-based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tau </a:t>
              </a:r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staging</a:t>
              </a:r>
              <a:endParaRPr lang="de-DE" sz="2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CB9ABB3-DD02-814D-8BB0-3E44BBFD6B36}"/>
                </a:ext>
              </a:extLst>
            </p:cNvPr>
            <p:cNvSpPr/>
            <p:nvPr/>
          </p:nvSpPr>
          <p:spPr>
            <a:xfrm>
              <a:off x="9766300" y="1422400"/>
              <a:ext cx="2146300" cy="4896264"/>
            </a:xfrm>
            <a:prstGeom prst="rect">
              <a:avLst/>
            </a:prstGeom>
            <a:noFill/>
            <a:ln>
              <a:solidFill>
                <a:srgbClr val="D2D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9" name="Text Box 14">
            <a:extLst>
              <a:ext uri="{FF2B5EF4-FFF2-40B4-BE49-F238E27FC236}">
                <a16:creationId xmlns:a16="http://schemas.microsoft.com/office/drawing/2014/main" id="{CF2F10E0-3B14-0943-8C25-F5E5661EC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al., Brain, 2019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2AC136D-88F1-F545-91D0-9500CAB10398}"/>
              </a:ext>
            </a:extLst>
          </p:cNvPr>
          <p:cNvSpPr/>
          <p:nvPr/>
        </p:nvSpPr>
        <p:spPr>
          <a:xfrm>
            <a:off x="0" y="0"/>
            <a:ext cx="12192000" cy="6575146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C2ED608-BA66-8840-8070-C2BE79923183}"/>
              </a:ext>
            </a:extLst>
          </p:cNvPr>
          <p:cNvSpPr/>
          <p:nvPr/>
        </p:nvSpPr>
        <p:spPr>
          <a:xfrm>
            <a:off x="3417879" y="2507323"/>
            <a:ext cx="6377050" cy="107278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Does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tau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deposition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follow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the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topology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of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functional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brain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networks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6120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225-CE0A-0741-96AB-AC19A8A15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Tau-PET uptake increase across the AD spectrum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DF3408-8D46-DE49-8417-91CAD3EBB977}"/>
              </a:ext>
            </a:extLst>
          </p:cNvPr>
          <p:cNvSpPr/>
          <p:nvPr/>
        </p:nvSpPr>
        <p:spPr>
          <a:xfrm>
            <a:off x="1048871" y="1219200"/>
            <a:ext cx="439270" cy="403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3609F-844E-6049-86F0-349BA935B1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8744" y="1012220"/>
            <a:ext cx="5779141" cy="5306444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82D113F-990E-A14E-A5C2-C86E154FA5DD}"/>
              </a:ext>
            </a:extLst>
          </p:cNvPr>
          <p:cNvGrpSpPr/>
          <p:nvPr/>
        </p:nvGrpSpPr>
        <p:grpSpPr>
          <a:xfrm>
            <a:off x="1676305" y="1230010"/>
            <a:ext cx="2146300" cy="4896264"/>
            <a:chOff x="9766300" y="1422400"/>
            <a:chExt cx="2146300" cy="4896264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CFD5847-FE02-C34C-BEE9-CFFB7F3919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85488" y="2279165"/>
              <a:ext cx="1758413" cy="3802251"/>
            </a:xfrm>
            <a:prstGeom prst="rect">
              <a:avLst/>
            </a:prstGeom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9ADA67DE-455D-7F43-9AB2-8F8CBA621CFF}"/>
                </a:ext>
              </a:extLst>
            </p:cNvPr>
            <p:cNvSpPr txBox="1"/>
            <p:nvPr/>
          </p:nvSpPr>
          <p:spPr>
            <a:xfrm>
              <a:off x="10407494" y="1544918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Autopsy-based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tau </a:t>
              </a:r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staging</a:t>
              </a:r>
              <a:endParaRPr lang="de-DE" sz="2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BCB9ABB3-DD02-814D-8BB0-3E44BBFD6B36}"/>
                </a:ext>
              </a:extLst>
            </p:cNvPr>
            <p:cNvSpPr/>
            <p:nvPr/>
          </p:nvSpPr>
          <p:spPr>
            <a:xfrm>
              <a:off x="9766300" y="1422400"/>
              <a:ext cx="2146300" cy="4896264"/>
            </a:xfrm>
            <a:prstGeom prst="rect">
              <a:avLst/>
            </a:prstGeom>
            <a:noFill/>
            <a:ln>
              <a:solidFill>
                <a:srgbClr val="D2D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9" name="Text Box 14">
            <a:extLst>
              <a:ext uri="{FF2B5EF4-FFF2-40B4-BE49-F238E27FC236}">
                <a16:creationId xmlns:a16="http://schemas.microsoft.com/office/drawing/2014/main" id="{CF2F10E0-3B14-0943-8C25-F5E5661EC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al., Brain, 2019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CA4B3D3-0789-3443-90BE-A586CF85EAD4}"/>
              </a:ext>
            </a:extLst>
          </p:cNvPr>
          <p:cNvSpPr/>
          <p:nvPr/>
        </p:nvSpPr>
        <p:spPr>
          <a:xfrm>
            <a:off x="0" y="0"/>
            <a:ext cx="12192000" cy="6575146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984371E5-A863-5845-899A-DE5C7F908BC7}"/>
              </a:ext>
            </a:extLst>
          </p:cNvPr>
          <p:cNvSpPr/>
          <p:nvPr/>
        </p:nvSpPr>
        <p:spPr>
          <a:xfrm>
            <a:off x="3417879" y="2507322"/>
            <a:ext cx="6377050" cy="333845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Does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tau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deposition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follow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the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topology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of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functional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brain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networks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12" name="Group 133">
            <a:extLst>
              <a:ext uri="{FF2B5EF4-FFF2-40B4-BE49-F238E27FC236}">
                <a16:creationId xmlns:a16="http://schemas.microsoft.com/office/drawing/2014/main" id="{6551FABC-00A3-1041-AFC6-D549D42D86DA}"/>
              </a:ext>
            </a:extLst>
          </p:cNvPr>
          <p:cNvGrpSpPr/>
          <p:nvPr/>
        </p:nvGrpSpPr>
        <p:grpSpPr>
          <a:xfrm>
            <a:off x="3585481" y="3665442"/>
            <a:ext cx="6041845" cy="1876022"/>
            <a:chOff x="3090483" y="4104104"/>
            <a:chExt cx="6041845" cy="1876022"/>
          </a:xfrm>
        </p:grpSpPr>
        <p:pic>
          <p:nvPicPr>
            <p:cNvPr id="13" name="Picture 10">
              <a:extLst>
                <a:ext uri="{FF2B5EF4-FFF2-40B4-BE49-F238E27FC236}">
                  <a16:creationId xmlns:a16="http://schemas.microsoft.com/office/drawing/2014/main" id="{30B14368-321A-BE4A-943C-4A77B4E43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2773" y="4425870"/>
              <a:ext cx="1219493" cy="1554255"/>
            </a:xfrm>
            <a:prstGeom prst="rect">
              <a:avLst/>
            </a:prstGeom>
          </p:spPr>
        </p:pic>
        <p:sp>
          <p:nvSpPr>
            <p:cNvPr id="14" name="TextBox 59">
              <a:extLst>
                <a:ext uri="{FF2B5EF4-FFF2-40B4-BE49-F238E27FC236}">
                  <a16:creationId xmlns:a16="http://schemas.microsoft.com/office/drawing/2014/main" id="{96447F16-4664-4A4A-AC04-CFBB17763C71}"/>
                </a:ext>
              </a:extLst>
            </p:cNvPr>
            <p:cNvSpPr txBox="1"/>
            <p:nvPr/>
          </p:nvSpPr>
          <p:spPr>
            <a:xfrm>
              <a:off x="3090483" y="4104106"/>
              <a:ext cx="1986280" cy="41563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23395E"/>
                  </a:solidFill>
                  <a:latin typeface="Arial" pitchFamily="34" charset="0"/>
                  <a:cs typeface="Arial" pitchFamily="34" charset="0"/>
                </a:rPr>
                <a:t>Resting-state fMRI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509D1B-56FB-9D4D-84B3-7548A6057363}"/>
                </a:ext>
              </a:extLst>
            </p:cNvPr>
            <p:cNvSpPr/>
            <p:nvPr/>
          </p:nvSpPr>
          <p:spPr>
            <a:xfrm>
              <a:off x="3702224" y="5558526"/>
              <a:ext cx="148759" cy="148759"/>
            </a:xfrm>
            <a:prstGeom prst="ellipse">
              <a:avLst/>
            </a:prstGeom>
            <a:solidFill>
              <a:srgbClr val="DBDFE5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0E0DC47-4998-514E-97B3-D025CC226C3C}"/>
                </a:ext>
              </a:extLst>
            </p:cNvPr>
            <p:cNvSpPr/>
            <p:nvPr/>
          </p:nvSpPr>
          <p:spPr>
            <a:xfrm>
              <a:off x="4301321" y="4519742"/>
              <a:ext cx="148759" cy="148759"/>
            </a:xfrm>
            <a:prstGeom prst="ellipse">
              <a:avLst/>
            </a:prstGeom>
            <a:solidFill>
              <a:srgbClr val="DBDFE5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F7E752-4408-124D-BCC5-FEB0ED723B09}"/>
                </a:ext>
              </a:extLst>
            </p:cNvPr>
            <p:cNvSpPr/>
            <p:nvPr/>
          </p:nvSpPr>
          <p:spPr>
            <a:xfrm>
              <a:off x="4450080" y="5514925"/>
              <a:ext cx="148759" cy="148759"/>
            </a:xfrm>
            <a:prstGeom prst="ellipse">
              <a:avLst/>
            </a:prstGeom>
            <a:solidFill>
              <a:srgbClr val="DBDFE5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5368F42-C919-9A48-ABC5-969AF40B3B92}"/>
                </a:ext>
              </a:extLst>
            </p:cNvPr>
            <p:cNvSpPr/>
            <p:nvPr/>
          </p:nvSpPr>
          <p:spPr>
            <a:xfrm>
              <a:off x="4562854" y="5250662"/>
              <a:ext cx="148759" cy="148759"/>
            </a:xfrm>
            <a:prstGeom prst="ellipse">
              <a:avLst/>
            </a:prstGeom>
            <a:solidFill>
              <a:srgbClr val="DBDFE5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512CD82-463B-4F48-B219-B406CBBC017C}"/>
                </a:ext>
              </a:extLst>
            </p:cNvPr>
            <p:cNvSpPr/>
            <p:nvPr/>
          </p:nvSpPr>
          <p:spPr>
            <a:xfrm>
              <a:off x="3627844" y="5254968"/>
              <a:ext cx="148759" cy="148759"/>
            </a:xfrm>
            <a:prstGeom prst="ellipse">
              <a:avLst/>
            </a:prstGeom>
            <a:solidFill>
              <a:srgbClr val="DBDFE5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9F3FE3B-0AFA-AC48-9AAB-3B6EB29FADF4}"/>
                </a:ext>
              </a:extLst>
            </p:cNvPr>
            <p:cNvSpPr/>
            <p:nvPr/>
          </p:nvSpPr>
          <p:spPr>
            <a:xfrm>
              <a:off x="3801190" y="4677694"/>
              <a:ext cx="148759" cy="148759"/>
            </a:xfrm>
            <a:prstGeom prst="ellipse">
              <a:avLst/>
            </a:prstGeom>
            <a:solidFill>
              <a:srgbClr val="DBDFE5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185B951-FE80-2B44-9E1D-EA20EEF33A54}"/>
                </a:ext>
              </a:extLst>
            </p:cNvPr>
            <p:cNvSpPr/>
            <p:nvPr/>
          </p:nvSpPr>
          <p:spPr>
            <a:xfrm>
              <a:off x="4154796" y="5756987"/>
              <a:ext cx="148759" cy="148759"/>
            </a:xfrm>
            <a:prstGeom prst="ellipse">
              <a:avLst/>
            </a:prstGeom>
            <a:solidFill>
              <a:srgbClr val="DBDFE5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2" name="TextBox 103">
              <a:extLst>
                <a:ext uri="{FF2B5EF4-FFF2-40B4-BE49-F238E27FC236}">
                  <a16:creationId xmlns:a16="http://schemas.microsoft.com/office/drawing/2014/main" id="{360D1788-7B7D-3B4A-BCD9-530FCAF9F104}"/>
                </a:ext>
              </a:extLst>
            </p:cNvPr>
            <p:cNvSpPr txBox="1"/>
            <p:nvPr/>
          </p:nvSpPr>
          <p:spPr>
            <a:xfrm>
              <a:off x="7146048" y="4104104"/>
              <a:ext cx="1986280" cy="41563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23395E"/>
                  </a:solidFill>
                  <a:latin typeface="Arial" pitchFamily="34" charset="0"/>
                  <a:cs typeface="Arial" pitchFamily="34" charset="0"/>
                </a:rPr>
                <a:t>Amyloid-PET</a:t>
              </a:r>
            </a:p>
          </p:txBody>
        </p:sp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C7139438-8745-BD49-8926-61332D984E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64775" y="4425869"/>
              <a:ext cx="1275005" cy="1554256"/>
            </a:xfrm>
            <a:prstGeom prst="rect">
              <a:avLst/>
            </a:prstGeom>
          </p:spPr>
        </p:pic>
        <p:pic>
          <p:nvPicPr>
            <p:cNvPr id="24" name="Picture 9">
              <a:extLst>
                <a:ext uri="{FF2B5EF4-FFF2-40B4-BE49-F238E27FC236}">
                  <a16:creationId xmlns:a16="http://schemas.microsoft.com/office/drawing/2014/main" id="{0DDE7281-B5BA-F944-9D9B-B7DCBCD7F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16351" y="4431943"/>
              <a:ext cx="1408836" cy="1548183"/>
            </a:xfrm>
            <a:prstGeom prst="rect">
              <a:avLst/>
            </a:prstGeom>
          </p:spPr>
        </p:pic>
        <p:sp>
          <p:nvSpPr>
            <p:cNvPr id="25" name="TextBox 105">
              <a:extLst>
                <a:ext uri="{FF2B5EF4-FFF2-40B4-BE49-F238E27FC236}">
                  <a16:creationId xmlns:a16="http://schemas.microsoft.com/office/drawing/2014/main" id="{44E98B92-3F80-C740-96B6-E54A13D01F22}"/>
                </a:ext>
              </a:extLst>
            </p:cNvPr>
            <p:cNvSpPr txBox="1"/>
            <p:nvPr/>
          </p:nvSpPr>
          <p:spPr>
            <a:xfrm>
              <a:off x="5288377" y="4104106"/>
              <a:ext cx="1986280" cy="415637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23395E"/>
                  </a:solidFill>
                  <a:latin typeface="Arial" pitchFamily="34" charset="0"/>
                  <a:cs typeface="Arial" pitchFamily="34" charset="0"/>
                </a:rPr>
                <a:t>Tau-PET</a:t>
              </a:r>
            </a:p>
          </p:txBody>
        </p:sp>
        <p:cxnSp>
          <p:nvCxnSpPr>
            <p:cNvPr id="26" name="Straight Connector 114">
              <a:extLst>
                <a:ext uri="{FF2B5EF4-FFF2-40B4-BE49-F238E27FC236}">
                  <a16:creationId xmlns:a16="http://schemas.microsoft.com/office/drawing/2014/main" id="{FFDF9D2C-68A9-5244-957D-F1E18AC80211}"/>
                </a:ext>
              </a:extLst>
            </p:cNvPr>
            <p:cNvCxnSpPr>
              <a:stCxn id="19" idx="0"/>
              <a:endCxn id="20" idx="3"/>
            </p:cNvCxnSpPr>
            <p:nvPr/>
          </p:nvCxnSpPr>
          <p:spPr>
            <a:xfrm flipV="1">
              <a:off x="3702224" y="4804668"/>
              <a:ext cx="120751" cy="4503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116">
              <a:extLst>
                <a:ext uri="{FF2B5EF4-FFF2-40B4-BE49-F238E27FC236}">
                  <a16:creationId xmlns:a16="http://schemas.microsoft.com/office/drawing/2014/main" id="{EC45B1F0-8A3F-3E4C-8E62-0E93D8345243}"/>
                </a:ext>
              </a:extLst>
            </p:cNvPr>
            <p:cNvCxnSpPr>
              <a:endCxn id="16" idx="2"/>
            </p:cNvCxnSpPr>
            <p:nvPr/>
          </p:nvCxnSpPr>
          <p:spPr>
            <a:xfrm flipV="1">
              <a:off x="3957201" y="4594122"/>
              <a:ext cx="344120" cy="143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18">
              <a:extLst>
                <a:ext uri="{FF2B5EF4-FFF2-40B4-BE49-F238E27FC236}">
                  <a16:creationId xmlns:a16="http://schemas.microsoft.com/office/drawing/2014/main" id="{B697D3D6-5C0E-684E-9122-7162B6C1A58E}"/>
                </a:ext>
              </a:extLst>
            </p:cNvPr>
            <p:cNvCxnSpPr>
              <a:stCxn id="15" idx="5"/>
              <a:endCxn id="21" idx="2"/>
            </p:cNvCxnSpPr>
            <p:nvPr/>
          </p:nvCxnSpPr>
          <p:spPr>
            <a:xfrm>
              <a:off x="3829198" y="5685500"/>
              <a:ext cx="325598" cy="1458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120">
              <a:extLst>
                <a:ext uri="{FF2B5EF4-FFF2-40B4-BE49-F238E27FC236}">
                  <a16:creationId xmlns:a16="http://schemas.microsoft.com/office/drawing/2014/main" id="{1625D934-2C82-644D-ABBA-362CD312BA65}"/>
                </a:ext>
              </a:extLst>
            </p:cNvPr>
            <p:cNvCxnSpPr>
              <a:stCxn id="15" idx="7"/>
              <a:endCxn id="16" idx="3"/>
            </p:cNvCxnSpPr>
            <p:nvPr/>
          </p:nvCxnSpPr>
          <p:spPr>
            <a:xfrm flipV="1">
              <a:off x="3829198" y="4646716"/>
              <a:ext cx="493908" cy="9335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22">
              <a:extLst>
                <a:ext uri="{FF2B5EF4-FFF2-40B4-BE49-F238E27FC236}">
                  <a16:creationId xmlns:a16="http://schemas.microsoft.com/office/drawing/2014/main" id="{817CCC87-0571-7142-BF0F-95AB2DBDEE8E}"/>
                </a:ext>
              </a:extLst>
            </p:cNvPr>
            <p:cNvCxnSpPr>
              <a:stCxn id="19" idx="6"/>
            </p:cNvCxnSpPr>
            <p:nvPr/>
          </p:nvCxnSpPr>
          <p:spPr>
            <a:xfrm flipV="1">
              <a:off x="3776603" y="5325041"/>
              <a:ext cx="762335" cy="4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24">
              <a:extLst>
                <a:ext uri="{FF2B5EF4-FFF2-40B4-BE49-F238E27FC236}">
                  <a16:creationId xmlns:a16="http://schemas.microsoft.com/office/drawing/2014/main" id="{F813EC6F-9A88-744E-BAB0-D14FB7A5CE31}"/>
                </a:ext>
              </a:extLst>
            </p:cNvPr>
            <p:cNvCxnSpPr>
              <a:stCxn id="21" idx="0"/>
              <a:endCxn id="16" idx="4"/>
            </p:cNvCxnSpPr>
            <p:nvPr/>
          </p:nvCxnSpPr>
          <p:spPr>
            <a:xfrm flipV="1">
              <a:off x="4229176" y="4668501"/>
              <a:ext cx="146525" cy="10884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26">
              <a:extLst>
                <a:ext uri="{FF2B5EF4-FFF2-40B4-BE49-F238E27FC236}">
                  <a16:creationId xmlns:a16="http://schemas.microsoft.com/office/drawing/2014/main" id="{E5FD6639-82EB-A14E-8C9F-3B7363D27220}"/>
                </a:ext>
              </a:extLst>
            </p:cNvPr>
            <p:cNvCxnSpPr>
              <a:stCxn id="19" idx="7"/>
              <a:endCxn id="16" idx="3"/>
            </p:cNvCxnSpPr>
            <p:nvPr/>
          </p:nvCxnSpPr>
          <p:spPr>
            <a:xfrm flipV="1">
              <a:off x="3754818" y="4646716"/>
              <a:ext cx="568288" cy="6300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28">
              <a:extLst>
                <a:ext uri="{FF2B5EF4-FFF2-40B4-BE49-F238E27FC236}">
                  <a16:creationId xmlns:a16="http://schemas.microsoft.com/office/drawing/2014/main" id="{E6B86C05-62A8-4A4A-8B3E-8D3C8523562B}"/>
                </a:ext>
              </a:extLst>
            </p:cNvPr>
            <p:cNvCxnSpPr>
              <a:stCxn id="17" idx="7"/>
              <a:endCxn id="18" idx="4"/>
            </p:cNvCxnSpPr>
            <p:nvPr/>
          </p:nvCxnSpPr>
          <p:spPr>
            <a:xfrm flipV="1">
              <a:off x="4577054" y="5399421"/>
              <a:ext cx="60180" cy="1372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30">
              <a:extLst>
                <a:ext uri="{FF2B5EF4-FFF2-40B4-BE49-F238E27FC236}">
                  <a16:creationId xmlns:a16="http://schemas.microsoft.com/office/drawing/2014/main" id="{F137C7B2-12BF-074E-BD5B-DA2DCA3EF57E}"/>
                </a:ext>
              </a:extLst>
            </p:cNvPr>
            <p:cNvCxnSpPr>
              <a:stCxn id="18" idx="1"/>
              <a:endCxn id="20" idx="5"/>
            </p:cNvCxnSpPr>
            <p:nvPr/>
          </p:nvCxnSpPr>
          <p:spPr>
            <a:xfrm flipH="1" flipV="1">
              <a:off x="3928164" y="4804668"/>
              <a:ext cx="656475" cy="4677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32">
              <a:extLst>
                <a:ext uri="{FF2B5EF4-FFF2-40B4-BE49-F238E27FC236}">
                  <a16:creationId xmlns:a16="http://schemas.microsoft.com/office/drawing/2014/main" id="{56763B6C-95F9-2B4C-8B73-C24A1215D20C}"/>
                </a:ext>
              </a:extLst>
            </p:cNvPr>
            <p:cNvCxnSpPr>
              <a:stCxn id="15" idx="6"/>
              <a:endCxn id="17" idx="2"/>
            </p:cNvCxnSpPr>
            <p:nvPr/>
          </p:nvCxnSpPr>
          <p:spPr>
            <a:xfrm flipV="1">
              <a:off x="3850983" y="5589305"/>
              <a:ext cx="599097" cy="43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9798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C068-7461-804D-AEE1-186109E7F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deposition vs. functional connectivity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30AFFB-75B3-034E-996C-624E40C3A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09" y="2608578"/>
            <a:ext cx="4122513" cy="277521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BED2F9F-8AE0-C04C-A909-786B40570A1A}"/>
              </a:ext>
            </a:extLst>
          </p:cNvPr>
          <p:cNvSpPr/>
          <p:nvPr/>
        </p:nvSpPr>
        <p:spPr>
          <a:xfrm>
            <a:off x="3596160" y="4431010"/>
            <a:ext cx="478033" cy="478033"/>
          </a:xfrm>
          <a:prstGeom prst="ellipse">
            <a:avLst/>
          </a:prstGeom>
          <a:solidFill>
            <a:srgbClr val="DBDFE5"/>
          </a:solidFill>
          <a:ln>
            <a:solidFill>
              <a:srgbClr val="869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8CD9E58-3F4A-334D-8A87-D5FB1786A414}"/>
              </a:ext>
            </a:extLst>
          </p:cNvPr>
          <p:cNvSpPr/>
          <p:nvPr/>
        </p:nvSpPr>
        <p:spPr>
          <a:xfrm>
            <a:off x="4074194" y="2911066"/>
            <a:ext cx="478033" cy="478033"/>
          </a:xfrm>
          <a:prstGeom prst="ellipse">
            <a:avLst/>
          </a:prstGeom>
          <a:solidFill>
            <a:srgbClr val="DBDFE5"/>
          </a:solidFill>
          <a:ln>
            <a:solidFill>
              <a:srgbClr val="869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0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8AC7DC37-030E-CF4C-9F6A-24A7339332DA}"/>
              </a:ext>
            </a:extLst>
          </p:cNvPr>
          <p:cNvSpPr/>
          <p:nvPr/>
        </p:nvSpPr>
        <p:spPr>
          <a:xfrm>
            <a:off x="4086823" y="3263730"/>
            <a:ext cx="1176227" cy="1441292"/>
          </a:xfrm>
          <a:custGeom>
            <a:avLst/>
            <a:gdLst>
              <a:gd name="connsiteX0" fmla="*/ 502023 w 1274693"/>
              <a:gd name="connsiteY0" fmla="*/ 0 h 1559859"/>
              <a:gd name="connsiteX1" fmla="*/ 1264023 w 1274693"/>
              <a:gd name="connsiteY1" fmla="*/ 905435 h 1559859"/>
              <a:gd name="connsiteX2" fmla="*/ 0 w 1274693"/>
              <a:gd name="connsiteY2" fmla="*/ 1559859 h 155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4693" h="1559859">
                <a:moveTo>
                  <a:pt x="502023" y="0"/>
                </a:moveTo>
                <a:cubicBezTo>
                  <a:pt x="924858" y="322729"/>
                  <a:pt x="1347693" y="645459"/>
                  <a:pt x="1264023" y="905435"/>
                </a:cubicBezTo>
                <a:cubicBezTo>
                  <a:pt x="1180353" y="1165411"/>
                  <a:pt x="76200" y="1458259"/>
                  <a:pt x="0" y="1559859"/>
                </a:cubicBezTo>
              </a:path>
            </a:pathLst>
          </a:custGeom>
          <a:noFill/>
          <a:ln>
            <a:solidFill>
              <a:schemeClr val="bg2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6" name="Rounded Rectangle 35">
            <a:extLst>
              <a:ext uri="{FF2B5EF4-FFF2-40B4-BE49-F238E27FC236}">
                <a16:creationId xmlns:a16="http://schemas.microsoft.com/office/drawing/2014/main" id="{4DB20D0F-CD77-4E48-B112-B87B85035E6E}"/>
              </a:ext>
            </a:extLst>
          </p:cNvPr>
          <p:cNvSpPr/>
          <p:nvPr/>
        </p:nvSpPr>
        <p:spPr>
          <a:xfrm>
            <a:off x="5180311" y="3752212"/>
            <a:ext cx="1244481" cy="555597"/>
          </a:xfrm>
          <a:prstGeom prst="roundRect">
            <a:avLst/>
          </a:prstGeom>
          <a:solidFill>
            <a:srgbClr val="D2D8E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Step 1: </a:t>
            </a:r>
          </a:p>
          <a:p>
            <a:pPr algn="ctr"/>
            <a:r>
              <a:rPr lang="en-US" sz="10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Assess resting-state FC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9E1F4438-1EFC-AB41-88F8-29AB49D49555}"/>
              </a:ext>
            </a:extLst>
          </p:cNvPr>
          <p:cNvSpPr/>
          <p:nvPr/>
        </p:nvSpPr>
        <p:spPr>
          <a:xfrm>
            <a:off x="2785593" y="3106347"/>
            <a:ext cx="1259812" cy="1482708"/>
          </a:xfrm>
          <a:custGeom>
            <a:avLst/>
            <a:gdLst>
              <a:gd name="connsiteX0" fmla="*/ 861426 w 1363449"/>
              <a:gd name="connsiteY0" fmla="*/ 1604682 h 1604682"/>
              <a:gd name="connsiteX1" fmla="*/ 9779 w 1363449"/>
              <a:gd name="connsiteY1" fmla="*/ 636494 h 1604682"/>
              <a:gd name="connsiteX2" fmla="*/ 1363449 w 1363449"/>
              <a:gd name="connsiteY2" fmla="*/ 0 h 1604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3449" h="1604682">
                <a:moveTo>
                  <a:pt x="861426" y="1604682"/>
                </a:moveTo>
                <a:cubicBezTo>
                  <a:pt x="393767" y="1254311"/>
                  <a:pt x="-73892" y="903941"/>
                  <a:pt x="9779" y="636494"/>
                </a:cubicBezTo>
                <a:cubicBezTo>
                  <a:pt x="93450" y="369047"/>
                  <a:pt x="1145308" y="86659"/>
                  <a:pt x="1363449" y="0"/>
                </a:cubicBezTo>
              </a:path>
            </a:pathLst>
          </a:custGeom>
          <a:noFill/>
          <a:ln>
            <a:solidFill>
              <a:schemeClr val="bg2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ounded Rectangle 35">
            <a:extLst>
              <a:ext uri="{FF2B5EF4-FFF2-40B4-BE49-F238E27FC236}">
                <a16:creationId xmlns:a16="http://schemas.microsoft.com/office/drawing/2014/main" id="{94FC25A2-033A-7345-8A5D-C39741BD32E4}"/>
              </a:ext>
            </a:extLst>
          </p:cNvPr>
          <p:cNvSpPr/>
          <p:nvPr/>
        </p:nvSpPr>
        <p:spPr>
          <a:xfrm>
            <a:off x="959895" y="3462529"/>
            <a:ext cx="1886191" cy="521847"/>
          </a:xfrm>
          <a:prstGeom prst="roundRect">
            <a:avLst/>
          </a:prstGeom>
          <a:solidFill>
            <a:srgbClr val="D2D8E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Step 2:</a:t>
            </a:r>
          </a:p>
          <a:p>
            <a:pPr algn="ctr"/>
            <a:r>
              <a:rPr lang="en-US" sz="10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Assess tau-covariance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1F51F36-1B0D-6C40-B059-0F66F4B45A06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2846086" y="3723453"/>
            <a:ext cx="2334225" cy="306558"/>
          </a:xfrm>
          <a:prstGeom prst="straightConnector1">
            <a:avLst/>
          </a:prstGeom>
          <a:ln w="38100">
            <a:solidFill>
              <a:srgbClr val="F5822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35">
            <a:extLst>
              <a:ext uri="{FF2B5EF4-FFF2-40B4-BE49-F238E27FC236}">
                <a16:creationId xmlns:a16="http://schemas.microsoft.com/office/drawing/2014/main" id="{F77906B6-3669-714A-AE4B-1B096B58C57C}"/>
              </a:ext>
            </a:extLst>
          </p:cNvPr>
          <p:cNvSpPr/>
          <p:nvPr/>
        </p:nvSpPr>
        <p:spPr>
          <a:xfrm>
            <a:off x="3070103" y="3615797"/>
            <a:ext cx="1886191" cy="521847"/>
          </a:xfrm>
          <a:prstGeom prst="roundRect">
            <a:avLst/>
          </a:prstGeom>
          <a:solidFill>
            <a:srgbClr val="D2D8E0"/>
          </a:solidFill>
          <a:ln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Step 3:</a:t>
            </a:r>
          </a:p>
          <a:p>
            <a:pPr algn="ctr"/>
            <a:r>
              <a:rPr lang="en-US" sz="10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Test association between FC and tau-covariance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DD2B694-AE8F-C74C-A378-77E109EF3E48}"/>
              </a:ext>
            </a:extLst>
          </p:cNvPr>
          <p:cNvSpPr txBox="1"/>
          <p:nvPr/>
        </p:nvSpPr>
        <p:spPr>
          <a:xfrm>
            <a:off x="2982738" y="1781721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Hypothesis 1:</a:t>
            </a:r>
            <a:br>
              <a:rPr lang="en-US" sz="17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17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Functionally connected regions </a:t>
            </a:r>
          </a:p>
          <a:p>
            <a:pPr algn="ctr"/>
            <a:r>
              <a:rPr lang="en-US" sz="17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show covarying tau levels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0144874-C5E5-9B48-8F88-B370B3D3E3D7}"/>
              </a:ext>
            </a:extLst>
          </p:cNvPr>
          <p:cNvSpPr txBox="1"/>
          <p:nvPr/>
        </p:nvSpPr>
        <p:spPr>
          <a:xfrm>
            <a:off x="8519768" y="1716768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Hypothesis 2:</a:t>
            </a:r>
            <a:br>
              <a:rPr lang="en-US" sz="17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17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Regions with high tau are influential </a:t>
            </a:r>
          </a:p>
          <a:p>
            <a:pPr algn="ctr"/>
            <a:r>
              <a:rPr lang="en-US" sz="17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for tau levels in connected regions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B7A1FDB6-9494-874F-BBAE-7BFD8BFD7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740" y="2561171"/>
            <a:ext cx="4122513" cy="2775210"/>
          </a:xfrm>
          <a:prstGeom prst="rect">
            <a:avLst/>
          </a:prstGeom>
        </p:spPr>
      </p:pic>
      <p:sp>
        <p:nvSpPr>
          <p:cNvPr id="187" name="Oval 186">
            <a:extLst>
              <a:ext uri="{FF2B5EF4-FFF2-40B4-BE49-F238E27FC236}">
                <a16:creationId xmlns:a16="http://schemas.microsoft.com/office/drawing/2014/main" id="{EF90C70B-8A1C-5F41-8A1B-5D675D27F0C1}"/>
              </a:ext>
            </a:extLst>
          </p:cNvPr>
          <p:cNvSpPr/>
          <p:nvPr/>
        </p:nvSpPr>
        <p:spPr>
          <a:xfrm>
            <a:off x="8824591" y="4383603"/>
            <a:ext cx="478033" cy="478033"/>
          </a:xfrm>
          <a:prstGeom prst="ellipse">
            <a:avLst/>
          </a:prstGeom>
          <a:solidFill>
            <a:srgbClr val="DBDFE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5FDC7A49-509A-A344-9176-4F3B34EE8505}"/>
              </a:ext>
            </a:extLst>
          </p:cNvPr>
          <p:cNvSpPr/>
          <p:nvPr/>
        </p:nvSpPr>
        <p:spPr>
          <a:xfrm>
            <a:off x="9087679" y="2648713"/>
            <a:ext cx="692979" cy="692979"/>
          </a:xfrm>
          <a:prstGeom prst="ellipse">
            <a:avLst/>
          </a:prstGeom>
          <a:solidFill>
            <a:srgbClr val="DBDFE5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rgbClr val="23395E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High Tau</a:t>
            </a:r>
          </a:p>
        </p:txBody>
      </p:sp>
      <p:sp>
        <p:nvSpPr>
          <p:cNvPr id="189" name="Freeform 188">
            <a:extLst>
              <a:ext uri="{FF2B5EF4-FFF2-40B4-BE49-F238E27FC236}">
                <a16:creationId xmlns:a16="http://schemas.microsoft.com/office/drawing/2014/main" id="{8D831A00-22C7-5445-8975-9A58424A27AD}"/>
              </a:ext>
            </a:extLst>
          </p:cNvPr>
          <p:cNvSpPr/>
          <p:nvPr/>
        </p:nvSpPr>
        <p:spPr>
          <a:xfrm>
            <a:off x="9315254" y="3216322"/>
            <a:ext cx="1176227" cy="1441292"/>
          </a:xfrm>
          <a:custGeom>
            <a:avLst/>
            <a:gdLst>
              <a:gd name="connsiteX0" fmla="*/ 502023 w 1274693"/>
              <a:gd name="connsiteY0" fmla="*/ 0 h 1559859"/>
              <a:gd name="connsiteX1" fmla="*/ 1264023 w 1274693"/>
              <a:gd name="connsiteY1" fmla="*/ 905435 h 1559859"/>
              <a:gd name="connsiteX2" fmla="*/ 0 w 1274693"/>
              <a:gd name="connsiteY2" fmla="*/ 1559859 h 155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4693" h="1559859">
                <a:moveTo>
                  <a:pt x="502023" y="0"/>
                </a:moveTo>
                <a:cubicBezTo>
                  <a:pt x="924858" y="322729"/>
                  <a:pt x="1347693" y="645459"/>
                  <a:pt x="1264023" y="905435"/>
                </a:cubicBezTo>
                <a:cubicBezTo>
                  <a:pt x="1180353" y="1165411"/>
                  <a:pt x="76200" y="1458259"/>
                  <a:pt x="0" y="1559859"/>
                </a:cubicBezTo>
              </a:path>
            </a:pathLst>
          </a:custGeom>
          <a:noFill/>
          <a:ln w="76200">
            <a:solidFill>
              <a:srgbClr val="23395E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0" name="Rounded Rectangle 35">
            <a:extLst>
              <a:ext uri="{FF2B5EF4-FFF2-40B4-BE49-F238E27FC236}">
                <a16:creationId xmlns:a16="http://schemas.microsoft.com/office/drawing/2014/main" id="{19D4F62D-E7D8-954D-991C-8D7DC5CB1FD2}"/>
              </a:ext>
            </a:extLst>
          </p:cNvPr>
          <p:cNvSpPr/>
          <p:nvPr/>
        </p:nvSpPr>
        <p:spPr>
          <a:xfrm>
            <a:off x="10408742" y="3692997"/>
            <a:ext cx="1244481" cy="555597"/>
          </a:xfrm>
          <a:prstGeom prst="roundRect">
            <a:avLst/>
          </a:prstGeom>
          <a:solidFill>
            <a:srgbClr val="D2D8E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Step 1: </a:t>
            </a:r>
          </a:p>
          <a:p>
            <a:pPr algn="ctr"/>
            <a:r>
              <a:rPr lang="en-US" sz="10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Assess resting-state FC</a:t>
            </a:r>
          </a:p>
        </p:txBody>
      </p:sp>
      <p:sp>
        <p:nvSpPr>
          <p:cNvPr id="201" name="Gewitterblitz 2">
            <a:extLst>
              <a:ext uri="{FF2B5EF4-FFF2-40B4-BE49-F238E27FC236}">
                <a16:creationId xmlns:a16="http://schemas.microsoft.com/office/drawing/2014/main" id="{3C4CFF7C-DC74-5A40-9AD2-653EAB8AC436}"/>
              </a:ext>
            </a:extLst>
          </p:cNvPr>
          <p:cNvSpPr/>
          <p:nvPr/>
        </p:nvSpPr>
        <p:spPr>
          <a:xfrm flipH="1" flipV="1">
            <a:off x="9278849" y="4830972"/>
            <a:ext cx="693793" cy="301130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1D739474-A39A-6A45-A7D1-C45279FE9A3A}"/>
              </a:ext>
            </a:extLst>
          </p:cNvPr>
          <p:cNvSpPr txBox="1"/>
          <p:nvPr/>
        </p:nvSpPr>
        <p:spPr>
          <a:xfrm>
            <a:off x="9789916" y="5122271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Tau epicenter/hotspot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94D358B0-C36E-E849-BC5D-CCACFE826593}"/>
              </a:ext>
            </a:extLst>
          </p:cNvPr>
          <p:cNvCxnSpPr>
            <a:cxnSpLocks/>
          </p:cNvCxnSpPr>
          <p:nvPr/>
        </p:nvCxnSpPr>
        <p:spPr>
          <a:xfrm flipV="1">
            <a:off x="9168005" y="3347160"/>
            <a:ext cx="190622" cy="1034283"/>
          </a:xfrm>
          <a:prstGeom prst="straightConnector1">
            <a:avLst/>
          </a:prstGeom>
          <a:ln w="76200">
            <a:solidFill>
              <a:srgbClr val="F58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ounded Rectangle 35">
            <a:extLst>
              <a:ext uri="{FF2B5EF4-FFF2-40B4-BE49-F238E27FC236}">
                <a16:creationId xmlns:a16="http://schemas.microsoft.com/office/drawing/2014/main" id="{649279E8-6B3E-2B47-88F1-13C624BF198B}"/>
              </a:ext>
            </a:extLst>
          </p:cNvPr>
          <p:cNvSpPr/>
          <p:nvPr/>
        </p:nvSpPr>
        <p:spPr>
          <a:xfrm>
            <a:off x="7647012" y="3397541"/>
            <a:ext cx="1440667" cy="521847"/>
          </a:xfrm>
          <a:prstGeom prst="roundRect">
            <a:avLst/>
          </a:prstGeom>
          <a:solidFill>
            <a:srgbClr val="D2D8E0"/>
          </a:solidFill>
          <a:ln>
            <a:solidFill>
              <a:srgbClr val="F582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Step 2:</a:t>
            </a:r>
          </a:p>
          <a:p>
            <a:pPr algn="ctr"/>
            <a:r>
              <a:rPr lang="en-US" sz="1000" dirty="0">
                <a:solidFill>
                  <a:srgbClr val="23395E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Test FC as a predictor of tau</a:t>
            </a: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94F351E6-6B5C-4349-9FE7-5742C5D38248}"/>
              </a:ext>
            </a:extLst>
          </p:cNvPr>
          <p:cNvSpPr/>
          <p:nvPr/>
        </p:nvSpPr>
        <p:spPr>
          <a:xfrm>
            <a:off x="7081273" y="3855581"/>
            <a:ext cx="607520" cy="607520"/>
          </a:xfrm>
          <a:prstGeom prst="ellipse">
            <a:avLst/>
          </a:prstGeom>
          <a:solidFill>
            <a:srgbClr val="DBDFE5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rgbClr val="23395E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Low tau</a:t>
            </a:r>
          </a:p>
        </p:txBody>
      </p:sp>
      <p:sp>
        <p:nvSpPr>
          <p:cNvPr id="214" name="Freeform 213">
            <a:extLst>
              <a:ext uri="{FF2B5EF4-FFF2-40B4-BE49-F238E27FC236}">
                <a16:creationId xmlns:a16="http://schemas.microsoft.com/office/drawing/2014/main" id="{58C5F385-2D93-E142-8249-FC14E3DA73F3}"/>
              </a:ext>
            </a:extLst>
          </p:cNvPr>
          <p:cNvSpPr/>
          <p:nvPr/>
        </p:nvSpPr>
        <p:spPr>
          <a:xfrm rot="5400000">
            <a:off x="7730636" y="4198428"/>
            <a:ext cx="900328" cy="1441292"/>
          </a:xfrm>
          <a:custGeom>
            <a:avLst/>
            <a:gdLst>
              <a:gd name="connsiteX0" fmla="*/ 502023 w 1274693"/>
              <a:gd name="connsiteY0" fmla="*/ 0 h 1559859"/>
              <a:gd name="connsiteX1" fmla="*/ 1264023 w 1274693"/>
              <a:gd name="connsiteY1" fmla="*/ 905435 h 1559859"/>
              <a:gd name="connsiteX2" fmla="*/ 0 w 1274693"/>
              <a:gd name="connsiteY2" fmla="*/ 1559859 h 1559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4693" h="1559859">
                <a:moveTo>
                  <a:pt x="502023" y="0"/>
                </a:moveTo>
                <a:cubicBezTo>
                  <a:pt x="924858" y="322729"/>
                  <a:pt x="1347693" y="645459"/>
                  <a:pt x="1264023" y="905435"/>
                </a:cubicBezTo>
                <a:cubicBezTo>
                  <a:pt x="1180353" y="1165411"/>
                  <a:pt x="76200" y="1458259"/>
                  <a:pt x="0" y="1559859"/>
                </a:cubicBezTo>
              </a:path>
            </a:pathLst>
          </a:custGeom>
          <a:noFill/>
          <a:ln>
            <a:solidFill>
              <a:schemeClr val="bg2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39EC04A2-C140-6C4C-9275-E722B812FBE0}"/>
              </a:ext>
            </a:extLst>
          </p:cNvPr>
          <p:cNvCxnSpPr>
            <a:cxnSpLocks/>
            <a:stCxn id="187" idx="2"/>
          </p:cNvCxnSpPr>
          <p:nvPr/>
        </p:nvCxnSpPr>
        <p:spPr>
          <a:xfrm flipH="1" flipV="1">
            <a:off x="7688793" y="4280214"/>
            <a:ext cx="1135798" cy="342406"/>
          </a:xfrm>
          <a:prstGeom prst="straightConnector1">
            <a:avLst/>
          </a:prstGeom>
          <a:ln w="28575">
            <a:solidFill>
              <a:srgbClr val="F582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14">
            <a:extLst>
              <a:ext uri="{FF2B5EF4-FFF2-40B4-BE49-F238E27FC236}">
                <a16:creationId xmlns:a16="http://schemas.microsoft.com/office/drawing/2014/main" id="{7A9E0A0B-CA13-9547-A1FD-833F43F0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al., Brain, 2019</a:t>
            </a:r>
          </a:p>
        </p:txBody>
      </p:sp>
    </p:spTree>
    <p:extLst>
      <p:ext uri="{BB962C8B-B14F-4D97-AF65-F5344CB8AC3E}">
        <p14:creationId xmlns:p14="http://schemas.microsoft.com/office/powerpoint/2010/main" val="393157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125" grpId="0"/>
      <p:bldP spid="187" grpId="0" animBg="1"/>
      <p:bldP spid="188" grpId="0" animBg="1"/>
      <p:bldP spid="189" grpId="0" animBg="1"/>
      <p:bldP spid="190" grpId="0" animBg="1"/>
      <p:bldP spid="201" grpId="0" animBg="1"/>
      <p:bldP spid="202" grpId="0"/>
      <p:bldP spid="200" grpId="0" animBg="1"/>
      <p:bldP spid="213" grpId="0" animBg="1"/>
      <p:bldP spid="2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413-D114-3D4C-9BE7-48CFEBBB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of functional connectivity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0294D-E00E-7341-8465-521489123C58}"/>
              </a:ext>
            </a:extLst>
          </p:cNvPr>
          <p:cNvSpPr txBox="1"/>
          <p:nvPr/>
        </p:nvSpPr>
        <p:spPr>
          <a:xfrm>
            <a:off x="509859" y="940806"/>
            <a:ext cx="1446245" cy="32657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700" b="1" i="1" dirty="0">
                <a:latin typeface="Helvetica" pitchFamily="2" charset="0"/>
                <a:ea typeface="Calibri" charset="0"/>
                <a:cs typeface="Calibri" charset="0"/>
              </a:rPr>
              <a:t>Brain atlas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06643C-CD98-6649-8A1D-08E13D711BA5}"/>
              </a:ext>
            </a:extLst>
          </p:cNvPr>
          <p:cNvGrpSpPr/>
          <p:nvPr/>
        </p:nvGrpSpPr>
        <p:grpSpPr>
          <a:xfrm>
            <a:off x="556172" y="1267376"/>
            <a:ext cx="1399932" cy="4457000"/>
            <a:chOff x="441600" y="1576872"/>
            <a:chExt cx="1535301" cy="4887977"/>
          </a:xfrm>
        </p:grpSpPr>
        <p:pic>
          <p:nvPicPr>
            <p:cNvPr id="4" name="Grafik 5">
              <a:extLst>
                <a:ext uri="{FF2B5EF4-FFF2-40B4-BE49-F238E27FC236}">
                  <a16:creationId xmlns:a16="http://schemas.microsoft.com/office/drawing/2014/main" id="{A9D6ED81-38B9-4149-9F71-A64EAB113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600" y="1576872"/>
              <a:ext cx="1489837" cy="2516561"/>
            </a:xfrm>
            <a:prstGeom prst="rect">
              <a:avLst/>
            </a:prstGeom>
          </p:spPr>
        </p:pic>
        <p:pic>
          <p:nvPicPr>
            <p:cNvPr id="21" name="Grafik 5">
              <a:extLst>
                <a:ext uri="{FF2B5EF4-FFF2-40B4-BE49-F238E27FC236}">
                  <a16:creationId xmlns:a16="http://schemas.microsoft.com/office/drawing/2014/main" id="{4A477ACB-109D-C444-A654-53EFB0923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064" y="3948288"/>
              <a:ext cx="1489837" cy="2516561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3478B3A-B68A-6547-9EB4-03C1ED713E7B}"/>
              </a:ext>
            </a:extLst>
          </p:cNvPr>
          <p:cNvSpPr/>
          <p:nvPr/>
        </p:nvSpPr>
        <p:spPr>
          <a:xfrm>
            <a:off x="399923" y="802920"/>
            <a:ext cx="1772817" cy="5819549"/>
          </a:xfrm>
          <a:prstGeom prst="rect">
            <a:avLst/>
          </a:prstGeom>
          <a:noFill/>
          <a:ln>
            <a:solidFill>
              <a:srgbClr val="D2D8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500298-B22D-5F46-96A1-85ED078406BB}"/>
              </a:ext>
            </a:extLst>
          </p:cNvPr>
          <p:cNvSpPr txBox="1"/>
          <p:nvPr/>
        </p:nvSpPr>
        <p:spPr>
          <a:xfrm>
            <a:off x="12437706" y="695130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en-US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3" name="Grafik 5">
            <a:extLst>
              <a:ext uri="{FF2B5EF4-FFF2-40B4-BE49-F238E27FC236}">
                <a16:creationId xmlns:a16="http://schemas.microsoft.com/office/drawing/2014/main" id="{7B431050-D59E-F14F-BC2E-A6C6FB492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58" y="5846195"/>
            <a:ext cx="685178" cy="690465"/>
          </a:xfrm>
          <a:prstGeom prst="rect">
            <a:avLst/>
          </a:prstGeom>
        </p:spPr>
      </p:pic>
      <p:pic>
        <p:nvPicPr>
          <p:cNvPr id="44" name="Grafik 5">
            <a:extLst>
              <a:ext uri="{FF2B5EF4-FFF2-40B4-BE49-F238E27FC236}">
                <a16:creationId xmlns:a16="http://schemas.microsoft.com/office/drawing/2014/main" id="{1548E5EE-7579-0D4D-8C5E-90119341AB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558" y="5892515"/>
            <a:ext cx="685178" cy="6904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8482F15-C2B3-D447-899F-5804DC829CB2}"/>
              </a:ext>
            </a:extLst>
          </p:cNvPr>
          <p:cNvSpPr txBox="1"/>
          <p:nvPr/>
        </p:nvSpPr>
        <p:spPr>
          <a:xfrm>
            <a:off x="691978" y="5658999"/>
            <a:ext cx="1059052" cy="46703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100" b="1" i="1" dirty="0">
                <a:latin typeface="Helvetica" pitchFamily="2" charset="0"/>
                <a:cs typeface="Arial" pitchFamily="34" charset="0"/>
              </a:rPr>
              <a:t>Networks</a:t>
            </a:r>
          </a:p>
        </p:txBody>
      </p:sp>
      <p:sp>
        <p:nvSpPr>
          <p:cNvPr id="12" name="Text Box 14">
            <a:extLst>
              <a:ext uri="{FF2B5EF4-FFF2-40B4-BE49-F238E27FC236}">
                <a16:creationId xmlns:a16="http://schemas.microsoft.com/office/drawing/2014/main" id="{DDAB6933-FB60-B74C-8E06-BD5E72469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al., Brain, 2019</a:t>
            </a:r>
          </a:p>
        </p:txBody>
      </p:sp>
    </p:spTree>
    <p:extLst>
      <p:ext uri="{BB962C8B-B14F-4D97-AF65-F5344CB8AC3E}">
        <p14:creationId xmlns:p14="http://schemas.microsoft.com/office/powerpoint/2010/main" val="222962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413-D114-3D4C-9BE7-48CFEBBB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of functional connectivity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0294D-E00E-7341-8465-521489123C58}"/>
              </a:ext>
            </a:extLst>
          </p:cNvPr>
          <p:cNvSpPr txBox="1"/>
          <p:nvPr/>
        </p:nvSpPr>
        <p:spPr>
          <a:xfrm>
            <a:off x="509859" y="940806"/>
            <a:ext cx="1446245" cy="32657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700" b="1" i="1" dirty="0">
                <a:latin typeface="Helvetica" pitchFamily="2" charset="0"/>
                <a:ea typeface="Calibri" charset="0"/>
                <a:cs typeface="Calibri" charset="0"/>
              </a:rPr>
              <a:t>Brain atlas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06643C-CD98-6649-8A1D-08E13D711BA5}"/>
              </a:ext>
            </a:extLst>
          </p:cNvPr>
          <p:cNvGrpSpPr/>
          <p:nvPr/>
        </p:nvGrpSpPr>
        <p:grpSpPr>
          <a:xfrm>
            <a:off x="556172" y="1267376"/>
            <a:ext cx="1399932" cy="4457000"/>
            <a:chOff x="441600" y="1576872"/>
            <a:chExt cx="1535301" cy="4887977"/>
          </a:xfrm>
        </p:grpSpPr>
        <p:pic>
          <p:nvPicPr>
            <p:cNvPr id="4" name="Grafik 5">
              <a:extLst>
                <a:ext uri="{FF2B5EF4-FFF2-40B4-BE49-F238E27FC236}">
                  <a16:creationId xmlns:a16="http://schemas.microsoft.com/office/drawing/2014/main" id="{A9D6ED81-38B9-4149-9F71-A64EAB113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600" y="1576872"/>
              <a:ext cx="1489837" cy="2516561"/>
            </a:xfrm>
            <a:prstGeom prst="rect">
              <a:avLst/>
            </a:prstGeom>
          </p:spPr>
        </p:pic>
        <p:pic>
          <p:nvPicPr>
            <p:cNvPr id="21" name="Grafik 5">
              <a:extLst>
                <a:ext uri="{FF2B5EF4-FFF2-40B4-BE49-F238E27FC236}">
                  <a16:creationId xmlns:a16="http://schemas.microsoft.com/office/drawing/2014/main" id="{4A477ACB-109D-C444-A654-53EFB0923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064" y="3948288"/>
              <a:ext cx="1489837" cy="2516561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3478B3A-B68A-6547-9EB4-03C1ED713E7B}"/>
              </a:ext>
            </a:extLst>
          </p:cNvPr>
          <p:cNvSpPr/>
          <p:nvPr/>
        </p:nvSpPr>
        <p:spPr>
          <a:xfrm>
            <a:off x="399923" y="802920"/>
            <a:ext cx="1772817" cy="5819549"/>
          </a:xfrm>
          <a:prstGeom prst="rect">
            <a:avLst/>
          </a:prstGeom>
          <a:noFill/>
          <a:ln>
            <a:solidFill>
              <a:srgbClr val="D2D8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500298-B22D-5F46-96A1-85ED078406BB}"/>
              </a:ext>
            </a:extLst>
          </p:cNvPr>
          <p:cNvSpPr txBox="1"/>
          <p:nvPr/>
        </p:nvSpPr>
        <p:spPr>
          <a:xfrm>
            <a:off x="12437706" y="695130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en-US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3" name="Grafik 5">
            <a:extLst>
              <a:ext uri="{FF2B5EF4-FFF2-40B4-BE49-F238E27FC236}">
                <a16:creationId xmlns:a16="http://schemas.microsoft.com/office/drawing/2014/main" id="{7B431050-D59E-F14F-BC2E-A6C6FB492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58" y="5846195"/>
            <a:ext cx="685178" cy="690465"/>
          </a:xfrm>
          <a:prstGeom prst="rect">
            <a:avLst/>
          </a:prstGeom>
        </p:spPr>
      </p:pic>
      <p:pic>
        <p:nvPicPr>
          <p:cNvPr id="44" name="Grafik 5">
            <a:extLst>
              <a:ext uri="{FF2B5EF4-FFF2-40B4-BE49-F238E27FC236}">
                <a16:creationId xmlns:a16="http://schemas.microsoft.com/office/drawing/2014/main" id="{1548E5EE-7579-0D4D-8C5E-90119341AB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558" y="5892515"/>
            <a:ext cx="685178" cy="6904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8482F15-C2B3-D447-899F-5804DC829CB2}"/>
              </a:ext>
            </a:extLst>
          </p:cNvPr>
          <p:cNvSpPr txBox="1"/>
          <p:nvPr/>
        </p:nvSpPr>
        <p:spPr>
          <a:xfrm>
            <a:off x="691978" y="5658999"/>
            <a:ext cx="1059052" cy="46703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100" b="1" i="1" dirty="0">
                <a:latin typeface="Helvetica" pitchFamily="2" charset="0"/>
                <a:cs typeface="Arial" pitchFamily="34" charset="0"/>
              </a:rPr>
              <a:t>Networks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B563C94-B989-4D49-8C73-E50A6907563C}"/>
              </a:ext>
            </a:extLst>
          </p:cNvPr>
          <p:cNvGrpSpPr/>
          <p:nvPr/>
        </p:nvGrpSpPr>
        <p:grpSpPr>
          <a:xfrm>
            <a:off x="2479133" y="798868"/>
            <a:ext cx="9398736" cy="1901181"/>
            <a:chOff x="2479133" y="4721289"/>
            <a:chExt cx="9398736" cy="190118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40047D3-CB34-2445-A38E-AAC7F3B45A5D}"/>
                </a:ext>
              </a:extLst>
            </p:cNvPr>
            <p:cNvGrpSpPr/>
            <p:nvPr/>
          </p:nvGrpSpPr>
          <p:grpSpPr>
            <a:xfrm>
              <a:off x="3328219" y="4808948"/>
              <a:ext cx="5480481" cy="1663273"/>
              <a:chOff x="2590499" y="4436481"/>
              <a:chExt cx="6554034" cy="198908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C00299-8649-6F42-BB89-77D35DEBBB67}"/>
                  </a:ext>
                </a:extLst>
              </p:cNvPr>
              <p:cNvSpPr txBox="1"/>
              <p:nvPr/>
            </p:nvSpPr>
            <p:spPr>
              <a:xfrm>
                <a:off x="2590499" y="5318180"/>
                <a:ext cx="1266506" cy="558516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400" b="1" i="1" dirty="0">
                    <a:latin typeface="Helvetica" pitchFamily="2" charset="0"/>
                    <a:cs typeface="Arial" pitchFamily="34" charset="0"/>
                  </a:rPr>
                  <a:t>For each </a:t>
                </a:r>
                <a:br>
                  <a:rPr lang="en-US" sz="1400" b="1" i="1" dirty="0">
                    <a:latin typeface="Helvetica" pitchFamily="2" charset="0"/>
                    <a:cs typeface="Arial" pitchFamily="34" charset="0"/>
                  </a:rPr>
                </a:br>
                <a:r>
                  <a:rPr lang="en-US" sz="1400" b="1" i="1" dirty="0">
                    <a:latin typeface="Helvetica" pitchFamily="2" charset="0"/>
                    <a:cs typeface="Arial" pitchFamily="34" charset="0"/>
                  </a:rPr>
                  <a:t>subject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07D2B3-5508-834C-BC3D-A542D66317F3}"/>
                  </a:ext>
                </a:extLst>
              </p:cNvPr>
              <p:cNvGrpSpPr/>
              <p:nvPr/>
            </p:nvGrpSpPr>
            <p:grpSpPr>
              <a:xfrm>
                <a:off x="3757240" y="4660746"/>
                <a:ext cx="2277881" cy="1728994"/>
                <a:chOff x="3915861" y="4532536"/>
                <a:chExt cx="2624899" cy="1992393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32DAD948-5C3C-AD43-963F-552CA8AC3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5861" y="4532536"/>
                  <a:ext cx="2624899" cy="1992393"/>
                </a:xfrm>
                <a:prstGeom prst="rect">
                  <a:avLst/>
                </a:prstGeom>
              </p:spPr>
            </p:pic>
            <p:sp>
              <p:nvSpPr>
                <p:cNvPr id="28" name="Donut 27">
                  <a:extLst>
                    <a:ext uri="{FF2B5EF4-FFF2-40B4-BE49-F238E27FC236}">
                      <a16:creationId xmlns:a16="http://schemas.microsoft.com/office/drawing/2014/main" id="{8A718C3F-DDF2-8F4F-8211-BBBBDD956B51}"/>
                    </a:ext>
                  </a:extLst>
                </p:cNvPr>
                <p:cNvSpPr/>
                <p:nvPr/>
              </p:nvSpPr>
              <p:spPr>
                <a:xfrm>
                  <a:off x="4030824" y="5187820"/>
                  <a:ext cx="506204" cy="477214"/>
                </a:xfrm>
                <a:prstGeom prst="donut">
                  <a:avLst>
                    <a:gd name="adj" fmla="val 11268"/>
                  </a:avLst>
                </a:prstGeom>
                <a:solidFill>
                  <a:srgbClr val="DBDF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29" name="Donut 28">
                  <a:extLst>
                    <a:ext uri="{FF2B5EF4-FFF2-40B4-BE49-F238E27FC236}">
                      <a16:creationId xmlns:a16="http://schemas.microsoft.com/office/drawing/2014/main" id="{E1D1473A-F75D-D940-BDBD-757533919086}"/>
                    </a:ext>
                  </a:extLst>
                </p:cNvPr>
                <p:cNvSpPr/>
                <p:nvPr/>
              </p:nvSpPr>
              <p:spPr>
                <a:xfrm>
                  <a:off x="5459443" y="5290125"/>
                  <a:ext cx="506204" cy="477214"/>
                </a:xfrm>
                <a:prstGeom prst="donut">
                  <a:avLst>
                    <a:gd name="adj" fmla="val 11268"/>
                  </a:avLst>
                </a:prstGeom>
                <a:solidFill>
                  <a:srgbClr val="DBDF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6D520D-6650-914B-A8E7-EF84C02570D3}"/>
                  </a:ext>
                </a:extLst>
              </p:cNvPr>
              <p:cNvSpPr txBox="1"/>
              <p:nvPr/>
            </p:nvSpPr>
            <p:spPr>
              <a:xfrm>
                <a:off x="4305012" y="4436481"/>
                <a:ext cx="1266506" cy="558516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400" b="1" i="1" dirty="0">
                    <a:latin typeface="Helvetica" pitchFamily="2" charset="0"/>
                    <a:cs typeface="Arial" pitchFamily="34" charset="0"/>
                  </a:rPr>
                  <a:t>fMRI data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9361416-5787-354D-9E8B-9229B932D465}"/>
                  </a:ext>
                </a:extLst>
              </p:cNvPr>
              <p:cNvGrpSpPr/>
              <p:nvPr/>
            </p:nvGrpSpPr>
            <p:grpSpPr>
              <a:xfrm>
                <a:off x="6540808" y="4612098"/>
                <a:ext cx="2603725" cy="1813469"/>
                <a:chOff x="6540808" y="4801126"/>
                <a:chExt cx="2067257" cy="1439824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8635CE9-15F1-DB40-8A80-61254D069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40808" y="4801126"/>
                  <a:ext cx="2067257" cy="1351087"/>
                </a:xfrm>
                <a:prstGeom prst="rect">
                  <a:avLst/>
                </a:prstGeom>
              </p:spPr>
            </p:pic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86CC486-AD9F-384E-ADCF-908E42A2012D}"/>
                    </a:ext>
                  </a:extLst>
                </p:cNvPr>
                <p:cNvSpPr/>
                <p:nvPr/>
              </p:nvSpPr>
              <p:spPr>
                <a:xfrm>
                  <a:off x="8278682" y="5850407"/>
                  <a:ext cx="248520" cy="3017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>
                    <a:latin typeface="Verdana" pitchFamily="34" charset="0"/>
                    <a:ea typeface="Verdana" pitchFamily="34" charset="0"/>
                    <a:cs typeface="Verdana" pitchFamily="34" charset="0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DB799BA-FC96-D744-BB5D-66D41D0110F7}"/>
                    </a:ext>
                  </a:extLst>
                </p:cNvPr>
                <p:cNvSpPr txBox="1"/>
                <p:nvPr/>
              </p:nvSpPr>
              <p:spPr>
                <a:xfrm>
                  <a:off x="6630967" y="5999856"/>
                  <a:ext cx="1689555" cy="24109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t" anchorCtr="0">
                  <a:noAutofit/>
                </a:bodyPr>
                <a:lstStyle/>
                <a:p>
                  <a:pPr algn="ctr"/>
                  <a:r>
                    <a:rPr lang="en-US" sz="1400">
                      <a:solidFill>
                        <a:srgbClr val="23395E"/>
                      </a:solidFill>
                      <a:latin typeface="Arial" pitchFamily="34" charset="0"/>
                      <a:cs typeface="Arial" pitchFamily="34" charset="0"/>
                    </a:rPr>
                    <a:t>Time</a:t>
                  </a:r>
                  <a:endParaRPr lang="en-US" sz="1400" dirty="0">
                    <a:solidFill>
                      <a:srgbClr val="23395E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D07B409-CD81-494B-BC37-158127DC5F2D}"/>
                  </a:ext>
                </a:extLst>
              </p:cNvPr>
              <p:cNvCxnSpPr/>
              <p:nvPr/>
            </p:nvCxnSpPr>
            <p:spPr>
              <a:xfrm>
                <a:off x="6102220" y="5561045"/>
                <a:ext cx="4230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59EDB0-ACB3-004A-BADA-C21D31CB304E}"/>
                </a:ext>
              </a:extLst>
            </p:cNvPr>
            <p:cNvSpPr/>
            <p:nvPr/>
          </p:nvSpPr>
          <p:spPr>
            <a:xfrm>
              <a:off x="2479133" y="4721289"/>
              <a:ext cx="9398736" cy="1901181"/>
            </a:xfrm>
            <a:prstGeom prst="rect">
              <a:avLst/>
            </a:prstGeom>
            <a:noFill/>
            <a:ln>
              <a:solidFill>
                <a:srgbClr val="D2D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050D66-91A8-ED4A-A9FD-B546CB3562BE}"/>
                </a:ext>
              </a:extLst>
            </p:cNvPr>
            <p:cNvSpPr txBox="1"/>
            <p:nvPr/>
          </p:nvSpPr>
          <p:spPr>
            <a:xfrm rot="16200000">
              <a:off x="2043894" y="5503994"/>
              <a:ext cx="1446245" cy="32657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700" b="1" i="1" dirty="0">
                  <a:latin typeface="Helvetica" pitchFamily="2" charset="0"/>
                  <a:ea typeface="Calibri" charset="0"/>
                  <a:cs typeface="Calibri" charset="0"/>
                </a:rPr>
                <a:t>Functional</a:t>
              </a:r>
            </a:p>
            <a:p>
              <a:pPr algn="ctr"/>
              <a:r>
                <a:rPr lang="en-US" sz="1700" b="1" i="1" dirty="0">
                  <a:latin typeface="Helvetica" pitchFamily="2" charset="0"/>
                  <a:ea typeface="Calibri" charset="0"/>
                  <a:cs typeface="Calibri" charset="0"/>
                </a:rPr>
                <a:t>connectivity</a:t>
              </a:r>
            </a:p>
          </p:txBody>
        </p:sp>
        <p:pic>
          <p:nvPicPr>
            <p:cNvPr id="48" name="Grafik 7">
              <a:extLst>
                <a:ext uri="{FF2B5EF4-FFF2-40B4-BE49-F238E27FC236}">
                  <a16:creationId xmlns:a16="http://schemas.microsoft.com/office/drawing/2014/main" id="{39F4E832-70C7-5D4D-90E8-1546D9C3A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1284" y="5067733"/>
              <a:ext cx="1302000" cy="1295951"/>
            </a:xfrm>
            <a:prstGeom prst="rect">
              <a:avLst/>
            </a:prstGeom>
            <a:ln w="12700">
              <a:solidFill>
                <a:srgbClr val="D2D8E0"/>
              </a:solidFill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011D90-1524-E24D-8E9F-E7157FD3F05C}"/>
                </a:ext>
              </a:extLst>
            </p:cNvPr>
            <p:cNvSpPr txBox="1"/>
            <p:nvPr/>
          </p:nvSpPr>
          <p:spPr>
            <a:xfrm>
              <a:off x="9162758" y="4808947"/>
              <a:ext cx="1059052" cy="46703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400" b="1" i="1" dirty="0">
                  <a:latin typeface="Helvetica" pitchFamily="2" charset="0"/>
                  <a:cs typeface="Arial" pitchFamily="34" charset="0"/>
                </a:rPr>
                <a:t>FC matrix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AC691C-A800-C046-9D4B-0037B0BBDB2C}"/>
                </a:ext>
              </a:extLst>
            </p:cNvPr>
            <p:cNvSpPr txBox="1"/>
            <p:nvPr/>
          </p:nvSpPr>
          <p:spPr>
            <a:xfrm>
              <a:off x="10405583" y="5346097"/>
              <a:ext cx="1059052" cy="46703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en-US" sz="1400" b="1" i="1" dirty="0">
                  <a:latin typeface="Helvetica" pitchFamily="2" charset="0"/>
                  <a:cs typeface="Arial" pitchFamily="34" charset="0"/>
                </a:rPr>
                <a:t>Obtain FC for </a:t>
              </a:r>
            </a:p>
            <a:p>
              <a:r>
                <a:rPr lang="en-US" sz="1400" b="1" i="1" dirty="0">
                  <a:latin typeface="Helvetica" pitchFamily="2" charset="0"/>
                  <a:cs typeface="Arial" pitchFamily="34" charset="0"/>
                </a:rPr>
                <a:t>each subject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5E6603-4257-F84D-9546-21DE4F59047F}"/>
                </a:ext>
              </a:extLst>
            </p:cNvPr>
            <p:cNvSpPr txBox="1"/>
            <p:nvPr/>
          </p:nvSpPr>
          <p:spPr>
            <a:xfrm>
              <a:off x="7178501" y="4782047"/>
              <a:ext cx="1059052" cy="46703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400" b="1" i="1" dirty="0">
                  <a:latin typeface="Helvetica" pitchFamily="2" charset="0"/>
                  <a:cs typeface="Arial" pitchFamily="34" charset="0"/>
                </a:rPr>
                <a:t>Assess FC between </a:t>
              </a:r>
              <a:br>
                <a:rPr lang="en-US" sz="1400" b="1" i="1" dirty="0">
                  <a:latin typeface="Helvetica" pitchFamily="2" charset="0"/>
                  <a:cs typeface="Arial" pitchFamily="34" charset="0"/>
                </a:rPr>
              </a:br>
              <a:r>
                <a:rPr lang="en-US" sz="1400" b="1" i="1" dirty="0">
                  <a:latin typeface="Helvetica" pitchFamily="2" charset="0"/>
                  <a:cs typeface="Arial" pitchFamily="34" charset="0"/>
                </a:rPr>
                <a:t>all ROI pairs</a:t>
              </a:r>
            </a:p>
          </p:txBody>
        </p:sp>
      </p:grpSp>
      <p:grpSp>
        <p:nvGrpSpPr>
          <p:cNvPr id="36" name="Group 9">
            <a:extLst>
              <a:ext uri="{FF2B5EF4-FFF2-40B4-BE49-F238E27FC236}">
                <a16:creationId xmlns:a16="http://schemas.microsoft.com/office/drawing/2014/main" id="{412CE6E1-1EB4-6045-AB94-A89700E941C1}"/>
              </a:ext>
            </a:extLst>
          </p:cNvPr>
          <p:cNvGrpSpPr/>
          <p:nvPr/>
        </p:nvGrpSpPr>
        <p:grpSpPr>
          <a:xfrm>
            <a:off x="4025106" y="3428692"/>
            <a:ext cx="6196704" cy="2806737"/>
            <a:chOff x="2316454" y="3673324"/>
            <a:chExt cx="6022828" cy="2727982"/>
          </a:xfrm>
        </p:grpSpPr>
        <p:pic>
          <p:nvPicPr>
            <p:cNvPr id="39" name="Picture 53">
              <a:extLst>
                <a:ext uri="{FF2B5EF4-FFF2-40B4-BE49-F238E27FC236}">
                  <a16:creationId xmlns:a16="http://schemas.microsoft.com/office/drawing/2014/main" id="{0DF12ADD-45E1-C84D-8B46-037D3E5E5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422"/>
            <a:stretch/>
          </p:blipFill>
          <p:spPr>
            <a:xfrm>
              <a:off x="2316454" y="3966603"/>
              <a:ext cx="6022828" cy="2434703"/>
            </a:xfrm>
            <a:prstGeom prst="rect">
              <a:avLst/>
            </a:prstGeom>
          </p:spPr>
        </p:pic>
        <p:sp>
          <p:nvSpPr>
            <p:cNvPr id="46" name="TextBox 54">
              <a:extLst>
                <a:ext uri="{FF2B5EF4-FFF2-40B4-BE49-F238E27FC236}">
                  <a16:creationId xmlns:a16="http://schemas.microsoft.com/office/drawing/2014/main" id="{73D75846-11D8-B94D-BEB9-F2AF83341DA3}"/>
                </a:ext>
              </a:extLst>
            </p:cNvPr>
            <p:cNvSpPr txBox="1"/>
            <p:nvPr/>
          </p:nvSpPr>
          <p:spPr>
            <a:xfrm>
              <a:off x="2562865" y="3673324"/>
              <a:ext cx="2817843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b="1" dirty="0">
                  <a:latin typeface="Calibri" charset="0"/>
                  <a:ea typeface="Calibri" charset="0"/>
                  <a:cs typeface="Calibri" charset="0"/>
                </a:rPr>
                <a:t>Cognitively Normal A</a:t>
              </a:r>
              <a:r>
                <a:rPr lang="en-US" b="1" dirty="0">
                  <a:latin typeface="Symbol" pitchFamily="2" charset="2"/>
                  <a:ea typeface="Calibri" charset="0"/>
                  <a:cs typeface="Calibri" charset="0"/>
                </a:rPr>
                <a:t>b</a:t>
              </a:r>
              <a:r>
                <a:rPr lang="en-US" b="1" dirty="0">
                  <a:latin typeface="Calibri" charset="0"/>
                  <a:ea typeface="Calibri" charset="0"/>
                  <a:cs typeface="Calibri" charset="0"/>
                </a:rPr>
                <a:t>-</a:t>
              </a:r>
            </a:p>
          </p:txBody>
        </p:sp>
        <p:sp>
          <p:nvSpPr>
            <p:cNvPr id="53" name="TextBox 55">
              <a:extLst>
                <a:ext uri="{FF2B5EF4-FFF2-40B4-BE49-F238E27FC236}">
                  <a16:creationId xmlns:a16="http://schemas.microsoft.com/office/drawing/2014/main" id="{BABF9FF3-9131-924B-9F0C-C0376EB038F8}"/>
                </a:ext>
              </a:extLst>
            </p:cNvPr>
            <p:cNvSpPr txBox="1"/>
            <p:nvPr/>
          </p:nvSpPr>
          <p:spPr>
            <a:xfrm>
              <a:off x="5295829" y="3676623"/>
              <a:ext cx="2817843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b="1" dirty="0">
                  <a:latin typeface="Calibri" charset="0"/>
                  <a:ea typeface="Calibri" charset="0"/>
                  <a:cs typeface="Calibri" charset="0"/>
                </a:rPr>
                <a:t>Alzheimer’s</a:t>
              </a:r>
              <a:r>
                <a:rPr lang="en-US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b="1" dirty="0">
                  <a:latin typeface="Calibri" charset="0"/>
                  <a:ea typeface="Calibri" charset="0"/>
                  <a:cs typeface="Calibri" charset="0"/>
                </a:rPr>
                <a:t>disease</a:t>
              </a:r>
            </a:p>
          </p:txBody>
        </p:sp>
      </p:grpSp>
      <p:sp>
        <p:nvSpPr>
          <p:cNvPr id="55" name="Rectangle 40">
            <a:extLst>
              <a:ext uri="{FF2B5EF4-FFF2-40B4-BE49-F238E27FC236}">
                <a16:creationId xmlns:a16="http://schemas.microsoft.com/office/drawing/2014/main" id="{AAD36023-A443-3E4C-AC50-00CD901074BE}"/>
              </a:ext>
            </a:extLst>
          </p:cNvPr>
          <p:cNvSpPr/>
          <p:nvPr/>
        </p:nvSpPr>
        <p:spPr>
          <a:xfrm>
            <a:off x="2479133" y="2876222"/>
            <a:ext cx="9398736" cy="3746247"/>
          </a:xfrm>
          <a:prstGeom prst="rect">
            <a:avLst/>
          </a:prstGeom>
          <a:noFill/>
          <a:ln>
            <a:solidFill>
              <a:srgbClr val="D2D8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6" name="TextBox 54">
            <a:extLst>
              <a:ext uri="{FF2B5EF4-FFF2-40B4-BE49-F238E27FC236}">
                <a16:creationId xmlns:a16="http://schemas.microsoft.com/office/drawing/2014/main" id="{73D75846-11D8-B94D-BEB9-F2AF83341DA3}"/>
              </a:ext>
            </a:extLst>
          </p:cNvPr>
          <p:cNvSpPr txBox="1"/>
          <p:nvPr/>
        </p:nvSpPr>
        <p:spPr>
          <a:xfrm>
            <a:off x="5728904" y="2980714"/>
            <a:ext cx="2899193" cy="94079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2200" b="1" dirty="0">
                <a:latin typeface="Calibri" charset="0"/>
                <a:ea typeface="Calibri" charset="0"/>
                <a:cs typeface="Calibri" charset="0"/>
              </a:rPr>
              <a:t>Average FC </a:t>
            </a:r>
            <a:r>
              <a:rPr lang="en-US" sz="2200" b="1">
                <a:latin typeface="Calibri" charset="0"/>
                <a:ea typeface="Calibri" charset="0"/>
                <a:cs typeface="Calibri" charset="0"/>
              </a:rPr>
              <a:t>matrices across groups</a:t>
            </a:r>
            <a:endParaRPr lang="en-US" sz="2200" b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7" name="Text Box 14">
            <a:extLst>
              <a:ext uri="{FF2B5EF4-FFF2-40B4-BE49-F238E27FC236}">
                <a16:creationId xmlns:a16="http://schemas.microsoft.com/office/drawing/2014/main" id="{CFC687E0-C20D-7B4D-A8C6-5FDDB5361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al., Brain, 2019</a:t>
            </a:r>
          </a:p>
        </p:txBody>
      </p:sp>
    </p:spTree>
    <p:extLst>
      <p:ext uri="{BB962C8B-B14F-4D97-AF65-F5344CB8AC3E}">
        <p14:creationId xmlns:p14="http://schemas.microsoft.com/office/powerpoint/2010/main" val="254265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413-D114-3D4C-9BE7-48CFEBBB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 of tau covariance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0294D-E00E-7341-8465-521489123C58}"/>
              </a:ext>
            </a:extLst>
          </p:cNvPr>
          <p:cNvSpPr txBox="1"/>
          <p:nvPr/>
        </p:nvSpPr>
        <p:spPr>
          <a:xfrm>
            <a:off x="509859" y="940806"/>
            <a:ext cx="1446245" cy="32657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700" b="1" i="1" dirty="0">
                <a:latin typeface="Helvetica" pitchFamily="2" charset="0"/>
                <a:ea typeface="Calibri" charset="0"/>
                <a:cs typeface="Calibri" charset="0"/>
              </a:rPr>
              <a:t>Brain atlas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06643C-CD98-6649-8A1D-08E13D711BA5}"/>
              </a:ext>
            </a:extLst>
          </p:cNvPr>
          <p:cNvGrpSpPr/>
          <p:nvPr/>
        </p:nvGrpSpPr>
        <p:grpSpPr>
          <a:xfrm>
            <a:off x="556172" y="1267376"/>
            <a:ext cx="1399932" cy="4457000"/>
            <a:chOff x="441600" y="1576872"/>
            <a:chExt cx="1535301" cy="4887977"/>
          </a:xfrm>
        </p:grpSpPr>
        <p:pic>
          <p:nvPicPr>
            <p:cNvPr id="4" name="Grafik 5">
              <a:extLst>
                <a:ext uri="{FF2B5EF4-FFF2-40B4-BE49-F238E27FC236}">
                  <a16:creationId xmlns:a16="http://schemas.microsoft.com/office/drawing/2014/main" id="{A9D6ED81-38B9-4149-9F71-A64EAB113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600" y="1576872"/>
              <a:ext cx="1489837" cy="2516561"/>
            </a:xfrm>
            <a:prstGeom prst="rect">
              <a:avLst/>
            </a:prstGeom>
          </p:spPr>
        </p:pic>
        <p:pic>
          <p:nvPicPr>
            <p:cNvPr id="21" name="Grafik 5">
              <a:extLst>
                <a:ext uri="{FF2B5EF4-FFF2-40B4-BE49-F238E27FC236}">
                  <a16:creationId xmlns:a16="http://schemas.microsoft.com/office/drawing/2014/main" id="{4A477ACB-109D-C444-A654-53EFB0923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064" y="3948288"/>
              <a:ext cx="1489837" cy="2516561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3478B3A-B68A-6547-9EB4-03C1ED713E7B}"/>
              </a:ext>
            </a:extLst>
          </p:cNvPr>
          <p:cNvSpPr/>
          <p:nvPr/>
        </p:nvSpPr>
        <p:spPr>
          <a:xfrm>
            <a:off x="399923" y="802920"/>
            <a:ext cx="1772817" cy="5819549"/>
          </a:xfrm>
          <a:prstGeom prst="rect">
            <a:avLst/>
          </a:prstGeom>
          <a:noFill/>
          <a:ln>
            <a:solidFill>
              <a:srgbClr val="D2D8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500298-B22D-5F46-96A1-85ED078406BB}"/>
              </a:ext>
            </a:extLst>
          </p:cNvPr>
          <p:cNvSpPr txBox="1"/>
          <p:nvPr/>
        </p:nvSpPr>
        <p:spPr>
          <a:xfrm>
            <a:off x="12437706" y="695130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en-US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3" name="Grafik 5">
            <a:extLst>
              <a:ext uri="{FF2B5EF4-FFF2-40B4-BE49-F238E27FC236}">
                <a16:creationId xmlns:a16="http://schemas.microsoft.com/office/drawing/2014/main" id="{7B431050-D59E-F14F-BC2E-A6C6FB492C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58" y="5846195"/>
            <a:ext cx="685178" cy="690465"/>
          </a:xfrm>
          <a:prstGeom prst="rect">
            <a:avLst/>
          </a:prstGeom>
        </p:spPr>
      </p:pic>
      <p:pic>
        <p:nvPicPr>
          <p:cNvPr id="44" name="Grafik 5">
            <a:extLst>
              <a:ext uri="{FF2B5EF4-FFF2-40B4-BE49-F238E27FC236}">
                <a16:creationId xmlns:a16="http://schemas.microsoft.com/office/drawing/2014/main" id="{1548E5EE-7579-0D4D-8C5E-90119341AB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558" y="5892515"/>
            <a:ext cx="685178" cy="6904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8482F15-C2B3-D447-899F-5804DC829CB2}"/>
              </a:ext>
            </a:extLst>
          </p:cNvPr>
          <p:cNvSpPr txBox="1"/>
          <p:nvPr/>
        </p:nvSpPr>
        <p:spPr>
          <a:xfrm>
            <a:off x="691978" y="5658999"/>
            <a:ext cx="1059052" cy="46703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100" b="1" i="1" dirty="0">
                <a:latin typeface="Helvetica" pitchFamily="2" charset="0"/>
                <a:cs typeface="Arial" pitchFamily="34" charset="0"/>
              </a:rPr>
              <a:t>Networks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C88FEF2-44A2-7E4E-BE44-5260FF607D66}"/>
              </a:ext>
            </a:extLst>
          </p:cNvPr>
          <p:cNvGrpSpPr/>
          <p:nvPr/>
        </p:nvGrpSpPr>
        <p:grpSpPr>
          <a:xfrm>
            <a:off x="2328989" y="802920"/>
            <a:ext cx="8493667" cy="3283490"/>
            <a:chOff x="2479133" y="798869"/>
            <a:chExt cx="9398736" cy="3633372"/>
          </a:xfrm>
        </p:grpSpPr>
        <p:pic>
          <p:nvPicPr>
            <p:cNvPr id="3" name="Grafik 5">
              <a:extLst>
                <a:ext uri="{FF2B5EF4-FFF2-40B4-BE49-F238E27FC236}">
                  <a16:creationId xmlns:a16="http://schemas.microsoft.com/office/drawing/2014/main" id="{CF5376A6-1CF2-CE4C-98F6-B9F4DE778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912"/>
            <a:stretch/>
          </p:blipFill>
          <p:spPr>
            <a:xfrm>
              <a:off x="3057591" y="798869"/>
              <a:ext cx="8693257" cy="3633372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CE27A2B-AC8A-DB4D-BCE4-762473A1586F}"/>
                </a:ext>
              </a:extLst>
            </p:cNvPr>
            <p:cNvSpPr/>
            <p:nvPr/>
          </p:nvSpPr>
          <p:spPr>
            <a:xfrm>
              <a:off x="2479133" y="798869"/>
              <a:ext cx="9398736" cy="3633372"/>
            </a:xfrm>
            <a:prstGeom prst="rect">
              <a:avLst/>
            </a:prstGeom>
            <a:noFill/>
            <a:ln>
              <a:solidFill>
                <a:srgbClr val="D2D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D7F5D5A-5ED7-A94B-B353-C4A7A038D75E}"/>
                </a:ext>
              </a:extLst>
            </p:cNvPr>
            <p:cNvSpPr txBox="1"/>
            <p:nvPr/>
          </p:nvSpPr>
          <p:spPr>
            <a:xfrm rot="16200000">
              <a:off x="2076378" y="2382959"/>
              <a:ext cx="1446245" cy="32657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700" b="1" i="1" dirty="0">
                  <a:latin typeface="Helvetica" pitchFamily="2" charset="0"/>
                  <a:ea typeface="Calibri" charset="0"/>
                  <a:cs typeface="Calibri" charset="0"/>
                </a:rPr>
                <a:t>Tau connectivity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FA2732A-C6F3-A24E-B04E-2772B4094F7D}"/>
              </a:ext>
            </a:extLst>
          </p:cNvPr>
          <p:cNvGrpSpPr/>
          <p:nvPr/>
        </p:nvGrpSpPr>
        <p:grpSpPr>
          <a:xfrm>
            <a:off x="4035631" y="4343628"/>
            <a:ext cx="5348217" cy="1028361"/>
            <a:chOff x="3022375" y="4391755"/>
            <a:chExt cx="5348217" cy="1028361"/>
          </a:xfrm>
        </p:grpSpPr>
        <p:sp>
          <p:nvSpPr>
            <p:cNvPr id="23" name="TextBox 54">
              <a:extLst>
                <a:ext uri="{FF2B5EF4-FFF2-40B4-BE49-F238E27FC236}">
                  <a16:creationId xmlns:a16="http://schemas.microsoft.com/office/drawing/2014/main" id="{9B869DF6-B8AD-4640-87B4-C61A04783000}"/>
                </a:ext>
              </a:extLst>
            </p:cNvPr>
            <p:cNvSpPr txBox="1"/>
            <p:nvPr/>
          </p:nvSpPr>
          <p:spPr>
            <a:xfrm>
              <a:off x="3022375" y="4391755"/>
              <a:ext cx="3074474" cy="997678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300" b="1" dirty="0">
                  <a:latin typeface="Calibri" charset="0"/>
                  <a:ea typeface="Calibri" charset="0"/>
                  <a:cs typeface="Calibri" charset="0"/>
                </a:rPr>
                <a:t>Normal aging</a:t>
              </a:r>
            </a:p>
          </p:txBody>
        </p:sp>
        <p:sp>
          <p:nvSpPr>
            <p:cNvPr id="24" name="TextBox 55">
              <a:extLst>
                <a:ext uri="{FF2B5EF4-FFF2-40B4-BE49-F238E27FC236}">
                  <a16:creationId xmlns:a16="http://schemas.microsoft.com/office/drawing/2014/main" id="{4A01A29A-BDF5-1642-AE15-D4F90DECEB25}"/>
                </a:ext>
              </a:extLst>
            </p:cNvPr>
            <p:cNvSpPr txBox="1"/>
            <p:nvPr/>
          </p:nvSpPr>
          <p:spPr>
            <a:xfrm>
              <a:off x="5296118" y="4422438"/>
              <a:ext cx="3074474" cy="997678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300" b="1" dirty="0">
                  <a:latin typeface="Calibri" charset="0"/>
                  <a:ea typeface="Calibri" charset="0"/>
                  <a:cs typeface="Calibri" charset="0"/>
                </a:rPr>
                <a:t>Alzheimer’s</a:t>
              </a:r>
              <a:r>
                <a:rPr lang="en-US" sz="1300" dirty="0"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sz="1300" b="1" dirty="0">
                  <a:latin typeface="Calibri" charset="0"/>
                  <a:ea typeface="Calibri" charset="0"/>
                  <a:cs typeface="Calibri" charset="0"/>
                </a:rPr>
                <a:t>disease</a:t>
              </a:r>
            </a:p>
          </p:txBody>
        </p:sp>
      </p:grpSp>
      <p:sp>
        <p:nvSpPr>
          <p:cNvPr id="26" name="Rectangle 38">
            <a:extLst>
              <a:ext uri="{FF2B5EF4-FFF2-40B4-BE49-F238E27FC236}">
                <a16:creationId xmlns:a16="http://schemas.microsoft.com/office/drawing/2014/main" id="{196E2D14-51E6-2447-A6AA-F8B6A0C564E3}"/>
              </a:ext>
            </a:extLst>
          </p:cNvPr>
          <p:cNvSpPr/>
          <p:nvPr/>
        </p:nvSpPr>
        <p:spPr>
          <a:xfrm>
            <a:off x="2322078" y="4250769"/>
            <a:ext cx="8493667" cy="2371700"/>
          </a:xfrm>
          <a:prstGeom prst="rect">
            <a:avLst/>
          </a:prstGeom>
          <a:noFill/>
          <a:ln>
            <a:solidFill>
              <a:srgbClr val="D2D8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Text Box 14">
            <a:extLst>
              <a:ext uri="{FF2B5EF4-FFF2-40B4-BE49-F238E27FC236}">
                <a16:creationId xmlns:a16="http://schemas.microsoft.com/office/drawing/2014/main" id="{DDEB815F-F568-9B49-A101-DEC8F0D50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al., Brain, 2019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4E5EFE9-41DC-4A43-A77B-00C7653294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7786" y="4533997"/>
            <a:ext cx="4976072" cy="201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E593-489C-1B47-BDDE-853E6572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Alzheimer‘s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 – A </a:t>
            </a:r>
            <a:r>
              <a:rPr lang="de-DE" dirty="0" err="1"/>
              <a:t>cascade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pathological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B25D41-D077-9147-B891-9DBD6BBD4A46}"/>
              </a:ext>
            </a:extLst>
          </p:cNvPr>
          <p:cNvCxnSpPr>
            <a:cxnSpLocks/>
          </p:cNvCxnSpPr>
          <p:nvPr/>
        </p:nvCxnSpPr>
        <p:spPr>
          <a:xfrm>
            <a:off x="1075301" y="5205366"/>
            <a:ext cx="5216452" cy="0"/>
          </a:xfrm>
          <a:prstGeom prst="straightConnector1">
            <a:avLst/>
          </a:prstGeom>
          <a:ln>
            <a:solidFill>
              <a:srgbClr val="989999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EF085-DEAB-B04A-B190-5C3720C7F700}"/>
              </a:ext>
            </a:extLst>
          </p:cNvPr>
          <p:cNvCxnSpPr>
            <a:cxnSpLocks/>
          </p:cNvCxnSpPr>
          <p:nvPr/>
        </p:nvCxnSpPr>
        <p:spPr>
          <a:xfrm flipV="1">
            <a:off x="1075301" y="1914619"/>
            <a:ext cx="0" cy="3290749"/>
          </a:xfrm>
          <a:prstGeom prst="straightConnector1">
            <a:avLst/>
          </a:prstGeom>
          <a:ln>
            <a:solidFill>
              <a:srgbClr val="989999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47951C-B1C5-3D47-849A-D8D299B9937A}"/>
              </a:ext>
            </a:extLst>
          </p:cNvPr>
          <p:cNvGrpSpPr/>
          <p:nvPr/>
        </p:nvGrpSpPr>
        <p:grpSpPr>
          <a:xfrm>
            <a:off x="3052362" y="2595751"/>
            <a:ext cx="3094092" cy="2599979"/>
            <a:chOff x="3052362" y="2595751"/>
            <a:chExt cx="3094092" cy="259997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D8C9FC6-C1AB-A949-9725-B4AA099F92E4}"/>
                </a:ext>
              </a:extLst>
            </p:cNvPr>
            <p:cNvSpPr/>
            <p:nvPr/>
          </p:nvSpPr>
          <p:spPr>
            <a:xfrm>
              <a:off x="3052362" y="2595751"/>
              <a:ext cx="3094092" cy="2599979"/>
            </a:xfrm>
            <a:custGeom>
              <a:avLst/>
              <a:gdLst>
                <a:gd name="connsiteX0" fmla="*/ 0 w 2613991"/>
                <a:gd name="connsiteY0" fmla="*/ 2196548 h 2196548"/>
                <a:gd name="connsiteX1" fmla="*/ 1083365 w 2613991"/>
                <a:gd name="connsiteY1" fmla="*/ 1709530 h 2196548"/>
                <a:gd name="connsiteX2" fmla="*/ 2613991 w 2613991"/>
                <a:gd name="connsiteY2" fmla="*/ 0 h 2196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3991" h="2196548">
                  <a:moveTo>
                    <a:pt x="0" y="2196548"/>
                  </a:moveTo>
                  <a:cubicBezTo>
                    <a:pt x="323850" y="2136084"/>
                    <a:pt x="647700" y="2075621"/>
                    <a:pt x="1083365" y="1709530"/>
                  </a:cubicBezTo>
                  <a:cubicBezTo>
                    <a:pt x="1519030" y="1343439"/>
                    <a:pt x="2066510" y="671719"/>
                    <a:pt x="2613991" y="0"/>
                  </a:cubicBezTo>
                </a:path>
              </a:pathLst>
            </a:custGeom>
            <a:ln>
              <a:solidFill>
                <a:srgbClr val="989999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A2E7CC-CEDA-7247-A90F-97B71E2AB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90440" y="3567087"/>
              <a:ext cx="498592" cy="609599"/>
            </a:xfrm>
            <a:prstGeom prst="ellipse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378485-6FD1-EF4F-AF84-43F48C84B15C}"/>
              </a:ext>
            </a:extLst>
          </p:cNvPr>
          <p:cNvGrpSpPr/>
          <p:nvPr/>
        </p:nvGrpSpPr>
        <p:grpSpPr>
          <a:xfrm>
            <a:off x="2699424" y="2395752"/>
            <a:ext cx="3447030" cy="2799978"/>
            <a:chOff x="2699424" y="2395752"/>
            <a:chExt cx="3447030" cy="2799978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0E6A68E-92BF-D942-919F-43495E5036FB}"/>
                </a:ext>
              </a:extLst>
            </p:cNvPr>
            <p:cNvSpPr/>
            <p:nvPr/>
          </p:nvSpPr>
          <p:spPr>
            <a:xfrm>
              <a:off x="2699424" y="2395752"/>
              <a:ext cx="3447030" cy="2799978"/>
            </a:xfrm>
            <a:custGeom>
              <a:avLst/>
              <a:gdLst>
                <a:gd name="connsiteX0" fmla="*/ 0 w 2912165"/>
                <a:gd name="connsiteY0" fmla="*/ 2365514 h 2365514"/>
                <a:gd name="connsiteX1" fmla="*/ 904461 w 2912165"/>
                <a:gd name="connsiteY1" fmla="*/ 1878496 h 2365514"/>
                <a:gd name="connsiteX2" fmla="*/ 1649896 w 2912165"/>
                <a:gd name="connsiteY2" fmla="*/ 944218 h 2365514"/>
                <a:gd name="connsiteX3" fmla="*/ 2912165 w 2912165"/>
                <a:gd name="connsiteY3" fmla="*/ 0 h 236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12165" h="2365514">
                  <a:moveTo>
                    <a:pt x="0" y="2365514"/>
                  </a:moveTo>
                  <a:cubicBezTo>
                    <a:pt x="314739" y="2240446"/>
                    <a:pt x="629478" y="2115379"/>
                    <a:pt x="904461" y="1878496"/>
                  </a:cubicBezTo>
                  <a:cubicBezTo>
                    <a:pt x="1179444" y="1641613"/>
                    <a:pt x="1315279" y="1257301"/>
                    <a:pt x="1649896" y="944218"/>
                  </a:cubicBezTo>
                  <a:cubicBezTo>
                    <a:pt x="1984513" y="631135"/>
                    <a:pt x="2698474" y="144117"/>
                    <a:pt x="2912165" y="0"/>
                  </a:cubicBezTo>
                </a:path>
              </a:pathLst>
            </a:custGeom>
            <a:ln>
              <a:solidFill>
                <a:srgbClr val="0471A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4" name="Grafik 25">
              <a:extLst>
                <a:ext uri="{FF2B5EF4-FFF2-40B4-BE49-F238E27FC236}">
                  <a16:creationId xmlns:a16="http://schemas.microsoft.com/office/drawing/2014/main" id="{CBE96E15-D2D8-B944-855A-B86BBF9526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70989" y="3815876"/>
              <a:ext cx="669238" cy="499058"/>
            </a:xfrm>
            <a:prstGeom prst="ellipse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4E9F322-3568-2C4A-AAC5-401FA1B40A46}"/>
                </a:ext>
              </a:extLst>
            </p:cNvPr>
            <p:cNvSpPr txBox="1"/>
            <p:nvPr/>
          </p:nvSpPr>
          <p:spPr>
            <a:xfrm>
              <a:off x="3573659" y="3906316"/>
              <a:ext cx="914400" cy="234678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de-DE" sz="1500" dirty="0">
                  <a:solidFill>
                    <a:srgbClr val="0471A3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Tau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E693EEB-9314-8A4F-ACD0-4065CBBCD351}"/>
              </a:ext>
            </a:extLst>
          </p:cNvPr>
          <p:cNvGrpSpPr/>
          <p:nvPr/>
        </p:nvGrpSpPr>
        <p:grpSpPr>
          <a:xfrm>
            <a:off x="1099437" y="2188127"/>
            <a:ext cx="5058782" cy="3011739"/>
            <a:chOff x="1099437" y="2188127"/>
            <a:chExt cx="5058782" cy="301173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B210AC9-6EA0-E74F-97B5-9010A8902240}"/>
                </a:ext>
              </a:extLst>
            </p:cNvPr>
            <p:cNvSpPr txBox="1"/>
            <p:nvPr/>
          </p:nvSpPr>
          <p:spPr>
            <a:xfrm>
              <a:off x="2732126" y="3094663"/>
              <a:ext cx="914400" cy="234678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de-DE" sz="1500" dirty="0">
                  <a:solidFill>
                    <a:srgbClr val="DE8D09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Amyloid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98B1DE2-85FB-C048-8B1E-8369B274EACC}"/>
                </a:ext>
              </a:extLst>
            </p:cNvPr>
            <p:cNvGrpSpPr/>
            <p:nvPr/>
          </p:nvGrpSpPr>
          <p:grpSpPr>
            <a:xfrm>
              <a:off x="1099437" y="2188127"/>
              <a:ext cx="5058782" cy="3011739"/>
              <a:chOff x="1099437" y="2188127"/>
              <a:chExt cx="5058782" cy="3011739"/>
            </a:xfrm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686B808-6F83-A24F-A3B3-9163E6B1F716}"/>
                  </a:ext>
                </a:extLst>
              </p:cNvPr>
              <p:cNvSpPr/>
              <p:nvPr/>
            </p:nvSpPr>
            <p:spPr>
              <a:xfrm>
                <a:off x="1099437" y="2188127"/>
                <a:ext cx="5058782" cy="3011739"/>
              </a:xfrm>
              <a:custGeom>
                <a:avLst/>
                <a:gdLst>
                  <a:gd name="connsiteX0" fmla="*/ 0 w 4273826"/>
                  <a:gd name="connsiteY0" fmla="*/ 2544417 h 2544417"/>
                  <a:gd name="connsiteX1" fmla="*/ 1470992 w 4273826"/>
                  <a:gd name="connsiteY1" fmla="*/ 2226365 h 2544417"/>
                  <a:gd name="connsiteX2" fmla="*/ 2385392 w 4273826"/>
                  <a:gd name="connsiteY2" fmla="*/ 755374 h 2544417"/>
                  <a:gd name="connsiteX3" fmla="*/ 4273826 w 4273826"/>
                  <a:gd name="connsiteY3" fmla="*/ 0 h 2544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73826" h="2544417">
                    <a:moveTo>
                      <a:pt x="0" y="2544417"/>
                    </a:moveTo>
                    <a:cubicBezTo>
                      <a:pt x="536713" y="2534478"/>
                      <a:pt x="1073427" y="2524539"/>
                      <a:pt x="1470992" y="2226365"/>
                    </a:cubicBezTo>
                    <a:cubicBezTo>
                      <a:pt x="1868557" y="1928191"/>
                      <a:pt x="1918253" y="1126435"/>
                      <a:pt x="2385392" y="755374"/>
                    </a:cubicBezTo>
                    <a:cubicBezTo>
                      <a:pt x="2852531" y="384313"/>
                      <a:pt x="4273826" y="0"/>
                      <a:pt x="4273826" y="0"/>
                    </a:cubicBezTo>
                  </a:path>
                </a:pathLst>
              </a:custGeom>
              <a:ln>
                <a:solidFill>
                  <a:srgbClr val="DE8D09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69" name="Grafik 25">
                <a:extLst>
                  <a:ext uri="{FF2B5EF4-FFF2-40B4-BE49-F238E27FC236}">
                    <a16:creationId xmlns:a16="http://schemas.microsoft.com/office/drawing/2014/main" id="{4D988E97-410A-5F43-B054-787806130D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99250" y="2967290"/>
                <a:ext cx="669238" cy="499058"/>
              </a:xfrm>
              <a:prstGeom prst="ellipse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5C2BAFA-3485-584E-99A5-64F141E07DC0}"/>
              </a:ext>
            </a:extLst>
          </p:cNvPr>
          <p:cNvGrpSpPr/>
          <p:nvPr/>
        </p:nvGrpSpPr>
        <p:grpSpPr>
          <a:xfrm>
            <a:off x="3643521" y="3108596"/>
            <a:ext cx="3320068" cy="2136123"/>
            <a:chOff x="3643521" y="3108596"/>
            <a:chExt cx="3320068" cy="213612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E43452-AE8F-8E4D-B9D3-DE84D323DE6D}"/>
                </a:ext>
              </a:extLst>
            </p:cNvPr>
            <p:cNvSpPr/>
            <p:nvPr/>
          </p:nvSpPr>
          <p:spPr>
            <a:xfrm rot="18954214">
              <a:off x="3643521" y="3806125"/>
              <a:ext cx="3320068" cy="912303"/>
            </a:xfrm>
            <a:custGeom>
              <a:avLst/>
              <a:gdLst>
                <a:gd name="connsiteX0" fmla="*/ 0 w 1845840"/>
                <a:gd name="connsiteY0" fmla="*/ 0 h 252481"/>
                <a:gd name="connsiteX1" fmla="*/ 1845840 w 1845840"/>
                <a:gd name="connsiteY1" fmla="*/ 0 h 252481"/>
                <a:gd name="connsiteX2" fmla="*/ 1845840 w 1845840"/>
                <a:gd name="connsiteY2" fmla="*/ 252481 h 252481"/>
                <a:gd name="connsiteX3" fmla="*/ 0 w 1845840"/>
                <a:gd name="connsiteY3" fmla="*/ 252481 h 252481"/>
                <a:gd name="connsiteX4" fmla="*/ 0 w 1845840"/>
                <a:gd name="connsiteY4" fmla="*/ 0 h 252481"/>
                <a:gd name="connsiteX0" fmla="*/ 0 w 2014270"/>
                <a:gd name="connsiteY0" fmla="*/ 0 h 252481"/>
                <a:gd name="connsiteX1" fmla="*/ 1845840 w 2014270"/>
                <a:gd name="connsiteY1" fmla="*/ 0 h 252481"/>
                <a:gd name="connsiteX2" fmla="*/ 2014270 w 2014270"/>
                <a:gd name="connsiteY2" fmla="*/ 235766 h 252481"/>
                <a:gd name="connsiteX3" fmla="*/ 0 w 2014270"/>
                <a:gd name="connsiteY3" fmla="*/ 252481 h 252481"/>
                <a:gd name="connsiteX4" fmla="*/ 0 w 2014270"/>
                <a:gd name="connsiteY4" fmla="*/ 0 h 252481"/>
                <a:gd name="connsiteX0" fmla="*/ 0 w 1998665"/>
                <a:gd name="connsiteY0" fmla="*/ 0 h 252481"/>
                <a:gd name="connsiteX1" fmla="*/ 1845840 w 1998665"/>
                <a:gd name="connsiteY1" fmla="*/ 0 h 252481"/>
                <a:gd name="connsiteX2" fmla="*/ 1998665 w 1998665"/>
                <a:gd name="connsiteY2" fmla="*/ 137606 h 252481"/>
                <a:gd name="connsiteX3" fmla="*/ 0 w 1998665"/>
                <a:gd name="connsiteY3" fmla="*/ 252481 h 252481"/>
                <a:gd name="connsiteX4" fmla="*/ 0 w 1998665"/>
                <a:gd name="connsiteY4" fmla="*/ 0 h 252481"/>
                <a:gd name="connsiteX0" fmla="*/ 0 w 2436343"/>
                <a:gd name="connsiteY0" fmla="*/ 0 h 372099"/>
                <a:gd name="connsiteX1" fmla="*/ 2283518 w 2436343"/>
                <a:gd name="connsiteY1" fmla="*/ 119618 h 372099"/>
                <a:gd name="connsiteX2" fmla="*/ 2436343 w 2436343"/>
                <a:gd name="connsiteY2" fmla="*/ 257224 h 372099"/>
                <a:gd name="connsiteX3" fmla="*/ 437678 w 2436343"/>
                <a:gd name="connsiteY3" fmla="*/ 372099 h 372099"/>
                <a:gd name="connsiteX4" fmla="*/ 0 w 2436343"/>
                <a:gd name="connsiteY4" fmla="*/ 0 h 372099"/>
                <a:gd name="connsiteX0" fmla="*/ 0 w 2436343"/>
                <a:gd name="connsiteY0" fmla="*/ 0 h 587614"/>
                <a:gd name="connsiteX1" fmla="*/ 2283518 w 2436343"/>
                <a:gd name="connsiteY1" fmla="*/ 119618 h 587614"/>
                <a:gd name="connsiteX2" fmla="*/ 2436343 w 2436343"/>
                <a:gd name="connsiteY2" fmla="*/ 257224 h 587614"/>
                <a:gd name="connsiteX3" fmla="*/ 588684 w 2436343"/>
                <a:gd name="connsiteY3" fmla="*/ 587614 h 587614"/>
                <a:gd name="connsiteX4" fmla="*/ 0 w 2436343"/>
                <a:gd name="connsiteY4" fmla="*/ 0 h 587614"/>
                <a:gd name="connsiteX0" fmla="*/ 0 w 2436343"/>
                <a:gd name="connsiteY0" fmla="*/ 0 h 587614"/>
                <a:gd name="connsiteX1" fmla="*/ 1090232 w 2436343"/>
                <a:gd name="connsiteY1" fmla="*/ 222785 h 587614"/>
                <a:gd name="connsiteX2" fmla="*/ 2436343 w 2436343"/>
                <a:gd name="connsiteY2" fmla="*/ 257224 h 587614"/>
                <a:gd name="connsiteX3" fmla="*/ 588684 w 2436343"/>
                <a:gd name="connsiteY3" fmla="*/ 587614 h 587614"/>
                <a:gd name="connsiteX4" fmla="*/ 0 w 2436343"/>
                <a:gd name="connsiteY4" fmla="*/ 0 h 587614"/>
                <a:gd name="connsiteX0" fmla="*/ 0 w 2665025"/>
                <a:gd name="connsiteY0" fmla="*/ 0 h 587614"/>
                <a:gd name="connsiteX1" fmla="*/ 1090232 w 2665025"/>
                <a:gd name="connsiteY1" fmla="*/ 222785 h 587614"/>
                <a:gd name="connsiteX2" fmla="*/ 2665025 w 2665025"/>
                <a:gd name="connsiteY2" fmla="*/ 49778 h 587614"/>
                <a:gd name="connsiteX3" fmla="*/ 588684 w 2665025"/>
                <a:gd name="connsiteY3" fmla="*/ 587614 h 587614"/>
                <a:gd name="connsiteX4" fmla="*/ 0 w 2665025"/>
                <a:gd name="connsiteY4" fmla="*/ 0 h 587614"/>
                <a:gd name="connsiteX0" fmla="*/ 0 w 2665025"/>
                <a:gd name="connsiteY0" fmla="*/ 0 h 587614"/>
                <a:gd name="connsiteX1" fmla="*/ 1095596 w 2665025"/>
                <a:gd name="connsiteY1" fmla="*/ 117267 h 587614"/>
                <a:gd name="connsiteX2" fmla="*/ 2665025 w 2665025"/>
                <a:gd name="connsiteY2" fmla="*/ 49778 h 587614"/>
                <a:gd name="connsiteX3" fmla="*/ 588684 w 2665025"/>
                <a:gd name="connsiteY3" fmla="*/ 587614 h 587614"/>
                <a:gd name="connsiteX4" fmla="*/ 0 w 2665025"/>
                <a:gd name="connsiteY4" fmla="*/ 0 h 587614"/>
                <a:gd name="connsiteX0" fmla="*/ 0 w 2700493"/>
                <a:gd name="connsiteY0" fmla="*/ 0 h 608142"/>
                <a:gd name="connsiteX1" fmla="*/ 1131064 w 2700493"/>
                <a:gd name="connsiteY1" fmla="*/ 137795 h 608142"/>
                <a:gd name="connsiteX2" fmla="*/ 2700493 w 2700493"/>
                <a:gd name="connsiteY2" fmla="*/ 70306 h 608142"/>
                <a:gd name="connsiteX3" fmla="*/ 624152 w 2700493"/>
                <a:gd name="connsiteY3" fmla="*/ 608142 h 608142"/>
                <a:gd name="connsiteX4" fmla="*/ 0 w 2700493"/>
                <a:gd name="connsiteY4" fmla="*/ 0 h 608142"/>
                <a:gd name="connsiteX0" fmla="*/ 0 w 2704723"/>
                <a:gd name="connsiteY0" fmla="*/ 17852 h 625994"/>
                <a:gd name="connsiteX1" fmla="*/ 1131064 w 2704723"/>
                <a:gd name="connsiteY1" fmla="*/ 155647 h 625994"/>
                <a:gd name="connsiteX2" fmla="*/ 2700493 w 2704723"/>
                <a:gd name="connsiteY2" fmla="*/ 88158 h 625994"/>
                <a:gd name="connsiteX3" fmla="*/ 624152 w 2704723"/>
                <a:gd name="connsiteY3" fmla="*/ 625994 h 625994"/>
                <a:gd name="connsiteX4" fmla="*/ 0 w 2704723"/>
                <a:gd name="connsiteY4" fmla="*/ 17852 h 625994"/>
                <a:gd name="connsiteX0" fmla="*/ 0 w 2711464"/>
                <a:gd name="connsiteY0" fmla="*/ 16208 h 624350"/>
                <a:gd name="connsiteX1" fmla="*/ 1131064 w 2711464"/>
                <a:gd name="connsiteY1" fmla="*/ 154003 h 624350"/>
                <a:gd name="connsiteX2" fmla="*/ 2700493 w 2711464"/>
                <a:gd name="connsiteY2" fmla="*/ 86514 h 624350"/>
                <a:gd name="connsiteX3" fmla="*/ 624152 w 2711464"/>
                <a:gd name="connsiteY3" fmla="*/ 624350 h 624350"/>
                <a:gd name="connsiteX4" fmla="*/ 0 w 2711464"/>
                <a:gd name="connsiteY4" fmla="*/ 16208 h 624350"/>
                <a:gd name="connsiteX0" fmla="*/ 0 w 2712929"/>
                <a:gd name="connsiteY0" fmla="*/ 22427 h 630569"/>
                <a:gd name="connsiteX1" fmla="*/ 1131064 w 2712929"/>
                <a:gd name="connsiteY1" fmla="*/ 160222 h 630569"/>
                <a:gd name="connsiteX2" fmla="*/ 2700493 w 2712929"/>
                <a:gd name="connsiteY2" fmla="*/ 92733 h 630569"/>
                <a:gd name="connsiteX3" fmla="*/ 624152 w 2712929"/>
                <a:gd name="connsiteY3" fmla="*/ 630569 h 630569"/>
                <a:gd name="connsiteX4" fmla="*/ 0 w 2712929"/>
                <a:gd name="connsiteY4" fmla="*/ 22427 h 630569"/>
                <a:gd name="connsiteX0" fmla="*/ 0 w 2716059"/>
                <a:gd name="connsiteY0" fmla="*/ 17480 h 632179"/>
                <a:gd name="connsiteX1" fmla="*/ 1142394 w 2716059"/>
                <a:gd name="connsiteY1" fmla="*/ 161832 h 632179"/>
                <a:gd name="connsiteX2" fmla="*/ 2711823 w 2716059"/>
                <a:gd name="connsiteY2" fmla="*/ 94343 h 632179"/>
                <a:gd name="connsiteX3" fmla="*/ 635482 w 2716059"/>
                <a:gd name="connsiteY3" fmla="*/ 632179 h 632179"/>
                <a:gd name="connsiteX4" fmla="*/ 0 w 2716059"/>
                <a:gd name="connsiteY4" fmla="*/ 17480 h 632179"/>
                <a:gd name="connsiteX0" fmla="*/ 0 w 2716059"/>
                <a:gd name="connsiteY0" fmla="*/ 0 h 614699"/>
                <a:gd name="connsiteX1" fmla="*/ 1142394 w 2716059"/>
                <a:gd name="connsiteY1" fmla="*/ 144352 h 614699"/>
                <a:gd name="connsiteX2" fmla="*/ 2711823 w 2716059"/>
                <a:gd name="connsiteY2" fmla="*/ 76863 h 614699"/>
                <a:gd name="connsiteX3" fmla="*/ 635482 w 2716059"/>
                <a:gd name="connsiteY3" fmla="*/ 614699 h 614699"/>
                <a:gd name="connsiteX4" fmla="*/ 0 w 2716059"/>
                <a:gd name="connsiteY4" fmla="*/ 0 h 614699"/>
                <a:gd name="connsiteX0" fmla="*/ 0 w 2716059"/>
                <a:gd name="connsiteY0" fmla="*/ 0 h 614699"/>
                <a:gd name="connsiteX1" fmla="*/ 1142394 w 2716059"/>
                <a:gd name="connsiteY1" fmla="*/ 144352 h 614699"/>
                <a:gd name="connsiteX2" fmla="*/ 2711823 w 2716059"/>
                <a:gd name="connsiteY2" fmla="*/ 76863 h 614699"/>
                <a:gd name="connsiteX3" fmla="*/ 635482 w 2716059"/>
                <a:gd name="connsiteY3" fmla="*/ 614699 h 614699"/>
                <a:gd name="connsiteX4" fmla="*/ 0 w 2716059"/>
                <a:gd name="connsiteY4" fmla="*/ 0 h 614699"/>
                <a:gd name="connsiteX0" fmla="*/ 0 w 2711823"/>
                <a:gd name="connsiteY0" fmla="*/ 0 h 614699"/>
                <a:gd name="connsiteX1" fmla="*/ 1142394 w 2711823"/>
                <a:gd name="connsiteY1" fmla="*/ 144352 h 614699"/>
                <a:gd name="connsiteX2" fmla="*/ 2711823 w 2711823"/>
                <a:gd name="connsiteY2" fmla="*/ 76863 h 614699"/>
                <a:gd name="connsiteX3" fmla="*/ 635482 w 2711823"/>
                <a:gd name="connsiteY3" fmla="*/ 614699 h 614699"/>
                <a:gd name="connsiteX4" fmla="*/ 0 w 2711823"/>
                <a:gd name="connsiteY4" fmla="*/ 0 h 614699"/>
                <a:gd name="connsiteX0" fmla="*/ 0 w 2711823"/>
                <a:gd name="connsiteY0" fmla="*/ 0 h 614699"/>
                <a:gd name="connsiteX1" fmla="*/ 1142394 w 2711823"/>
                <a:gd name="connsiteY1" fmla="*/ 144352 h 614699"/>
                <a:gd name="connsiteX2" fmla="*/ 2711823 w 2711823"/>
                <a:gd name="connsiteY2" fmla="*/ 76863 h 614699"/>
                <a:gd name="connsiteX3" fmla="*/ 635482 w 2711823"/>
                <a:gd name="connsiteY3" fmla="*/ 614699 h 614699"/>
                <a:gd name="connsiteX4" fmla="*/ 0 w 2711823"/>
                <a:gd name="connsiteY4" fmla="*/ 0 h 614699"/>
                <a:gd name="connsiteX0" fmla="*/ 0 w 2804903"/>
                <a:gd name="connsiteY0" fmla="*/ 134161 h 748860"/>
                <a:gd name="connsiteX1" fmla="*/ 1142394 w 2804903"/>
                <a:gd name="connsiteY1" fmla="*/ 278513 h 748860"/>
                <a:gd name="connsiteX2" fmla="*/ 2804903 w 2804903"/>
                <a:gd name="connsiteY2" fmla="*/ 697 h 748860"/>
                <a:gd name="connsiteX3" fmla="*/ 635482 w 2804903"/>
                <a:gd name="connsiteY3" fmla="*/ 748860 h 748860"/>
                <a:gd name="connsiteX4" fmla="*/ 0 w 2804903"/>
                <a:gd name="connsiteY4" fmla="*/ 134161 h 748860"/>
                <a:gd name="connsiteX0" fmla="*/ 0 w 2804903"/>
                <a:gd name="connsiteY0" fmla="*/ 134161 h 748860"/>
                <a:gd name="connsiteX1" fmla="*/ 1142394 w 2804903"/>
                <a:gd name="connsiteY1" fmla="*/ 278513 h 748860"/>
                <a:gd name="connsiteX2" fmla="*/ 2804903 w 2804903"/>
                <a:gd name="connsiteY2" fmla="*/ 697 h 748860"/>
                <a:gd name="connsiteX3" fmla="*/ 635482 w 2804903"/>
                <a:gd name="connsiteY3" fmla="*/ 748860 h 748860"/>
                <a:gd name="connsiteX4" fmla="*/ 0 w 2804903"/>
                <a:gd name="connsiteY4" fmla="*/ 134161 h 748860"/>
                <a:gd name="connsiteX0" fmla="*/ 0 w 2804903"/>
                <a:gd name="connsiteY0" fmla="*/ 134161 h 771441"/>
                <a:gd name="connsiteX1" fmla="*/ 1142394 w 2804903"/>
                <a:gd name="connsiteY1" fmla="*/ 278513 h 771441"/>
                <a:gd name="connsiteX2" fmla="*/ 2804903 w 2804903"/>
                <a:gd name="connsiteY2" fmla="*/ 697 h 771441"/>
                <a:gd name="connsiteX3" fmla="*/ 635482 w 2804903"/>
                <a:gd name="connsiteY3" fmla="*/ 748860 h 771441"/>
                <a:gd name="connsiteX4" fmla="*/ 0 w 2804903"/>
                <a:gd name="connsiteY4" fmla="*/ 134161 h 771441"/>
                <a:gd name="connsiteX0" fmla="*/ 0 w 2804903"/>
                <a:gd name="connsiteY0" fmla="*/ 133464 h 770744"/>
                <a:gd name="connsiteX1" fmla="*/ 1142394 w 2804903"/>
                <a:gd name="connsiteY1" fmla="*/ 277816 h 770744"/>
                <a:gd name="connsiteX2" fmla="*/ 2804903 w 2804903"/>
                <a:gd name="connsiteY2" fmla="*/ 0 h 770744"/>
                <a:gd name="connsiteX3" fmla="*/ 635482 w 2804903"/>
                <a:gd name="connsiteY3" fmla="*/ 748163 h 770744"/>
                <a:gd name="connsiteX4" fmla="*/ 0 w 2804903"/>
                <a:gd name="connsiteY4" fmla="*/ 133464 h 770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04903" h="770744">
                  <a:moveTo>
                    <a:pt x="0" y="133464"/>
                  </a:moveTo>
                  <a:cubicBezTo>
                    <a:pt x="189869" y="188132"/>
                    <a:pt x="674910" y="300060"/>
                    <a:pt x="1142394" y="277816"/>
                  </a:cubicBezTo>
                  <a:cubicBezTo>
                    <a:pt x="1609878" y="255572"/>
                    <a:pt x="1425898" y="233781"/>
                    <a:pt x="2804903" y="0"/>
                  </a:cubicBezTo>
                  <a:cubicBezTo>
                    <a:pt x="1834243" y="659490"/>
                    <a:pt x="1151141" y="840774"/>
                    <a:pt x="635482" y="748163"/>
                  </a:cubicBezTo>
                  <a:lnTo>
                    <a:pt x="0" y="13346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/>
                </a:gs>
                <a:gs pos="39000">
                  <a:srgbClr val="FFC000"/>
                </a:gs>
                <a:gs pos="83000">
                  <a:srgbClr val="92D050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B5FB54C-1D7C-094A-AE07-83669E023225}"/>
                </a:ext>
              </a:extLst>
            </p:cNvPr>
            <p:cNvSpPr txBox="1"/>
            <p:nvPr/>
          </p:nvSpPr>
          <p:spPr>
            <a:xfrm rot="18899811">
              <a:off x="4497366" y="4731212"/>
              <a:ext cx="699715" cy="327299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Cognitively</a:t>
              </a:r>
              <a:r>
                <a:rPr lang="de-DE" sz="1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de-DE" sz="1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Normal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43391EC-C2DC-2548-A3B8-B4D98496936E}"/>
                </a:ext>
              </a:extLst>
            </p:cNvPr>
            <p:cNvSpPr txBox="1"/>
            <p:nvPr/>
          </p:nvSpPr>
          <p:spPr>
            <a:xfrm rot="18188557">
              <a:off x="5252074" y="4135123"/>
              <a:ext cx="473619" cy="327299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MCI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632A2FA-8C20-8849-A6E1-C6906145BF4D}"/>
                </a:ext>
              </a:extLst>
            </p:cNvPr>
            <p:cNvSpPr txBox="1"/>
            <p:nvPr/>
          </p:nvSpPr>
          <p:spPr>
            <a:xfrm rot="17768825">
              <a:off x="5659619" y="3269311"/>
              <a:ext cx="473619" cy="152189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Dementia</a:t>
              </a:r>
              <a:endParaRPr lang="de-DE" sz="1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15CBEE8D-D47D-E64A-B0FA-2E5BE09C0EFD}"/>
              </a:ext>
            </a:extLst>
          </p:cNvPr>
          <p:cNvSpPr txBox="1"/>
          <p:nvPr/>
        </p:nvSpPr>
        <p:spPr>
          <a:xfrm>
            <a:off x="3171628" y="5246194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3BE60D-8B84-EC4E-8463-A4CE2AC51F93}"/>
              </a:ext>
            </a:extLst>
          </p:cNvPr>
          <p:cNvSpPr txBox="1"/>
          <p:nvPr/>
        </p:nvSpPr>
        <p:spPr>
          <a:xfrm rot="16200000">
            <a:off x="780927" y="191829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r"/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Abnormal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E2C5978-B156-314C-925B-7448FF064941}"/>
              </a:ext>
            </a:extLst>
          </p:cNvPr>
          <p:cNvSpPr txBox="1"/>
          <p:nvPr/>
        </p:nvSpPr>
        <p:spPr>
          <a:xfrm rot="16200000">
            <a:off x="780928" y="428955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Normal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AE23D91-6567-2A47-B157-6D0C229036AE}"/>
              </a:ext>
            </a:extLst>
          </p:cNvPr>
          <p:cNvCxnSpPr>
            <a:cxnSpLocks/>
          </p:cNvCxnSpPr>
          <p:nvPr/>
        </p:nvCxnSpPr>
        <p:spPr>
          <a:xfrm>
            <a:off x="5548645" y="1914619"/>
            <a:ext cx="0" cy="353037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95292B-A97B-1844-B6B7-FBD047F4479F}"/>
              </a:ext>
            </a:extLst>
          </p:cNvPr>
          <p:cNvCxnSpPr/>
          <p:nvPr/>
        </p:nvCxnSpPr>
        <p:spPr>
          <a:xfrm>
            <a:off x="5650113" y="3687957"/>
            <a:ext cx="0" cy="610815"/>
          </a:xfrm>
          <a:prstGeom prst="line">
            <a:avLst/>
          </a:prstGeom>
          <a:ln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0400272-E29C-5746-9C0D-CCC6546639CB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3733869" y="2699924"/>
            <a:ext cx="0" cy="267366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2D73836-1870-6B41-8FFA-4C371A1E870A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974410" y="2688542"/>
            <a:ext cx="231198" cy="1127334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3">
            <a:extLst>
              <a:ext uri="{FF2B5EF4-FFF2-40B4-BE49-F238E27FC236}">
                <a16:creationId xmlns:a16="http://schemas.microsoft.com/office/drawing/2014/main" id="{ED572BC8-5BD2-D14A-8CB1-573289C34891}"/>
              </a:ext>
            </a:extLst>
          </p:cNvPr>
          <p:cNvSpPr txBox="1"/>
          <p:nvPr/>
        </p:nvSpPr>
        <p:spPr>
          <a:xfrm>
            <a:off x="5948136" y="3808206"/>
            <a:ext cx="816465" cy="2571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Reserve &amp;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Resilience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Coping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with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pathology</a:t>
            </a:r>
            <a:endParaRPr lang="de-DE" sz="1400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38" name="TextBox 34">
            <a:extLst>
              <a:ext uri="{FF2B5EF4-FFF2-40B4-BE49-F238E27FC236}">
                <a16:creationId xmlns:a16="http://schemas.microsoft.com/office/drawing/2014/main" id="{D9FA53E4-05BF-9242-9BD0-CF324FFA2CFA}"/>
              </a:ext>
            </a:extLst>
          </p:cNvPr>
          <p:cNvSpPr txBox="1"/>
          <p:nvPr/>
        </p:nvSpPr>
        <p:spPr>
          <a:xfrm>
            <a:off x="3157945" y="2207451"/>
            <a:ext cx="816465" cy="2571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Progression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of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primary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pathology</a:t>
            </a:r>
            <a:endParaRPr lang="de-DE" sz="1400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5D2822B8-2857-794F-933D-3FBEF8E02662}"/>
              </a:ext>
            </a:extLst>
          </p:cNvPr>
          <p:cNvSpPr txBox="1">
            <a:spLocks/>
          </p:cNvSpPr>
          <p:nvPr/>
        </p:nvSpPr>
        <p:spPr>
          <a:xfrm>
            <a:off x="9221736" y="6504259"/>
            <a:ext cx="2646128" cy="3481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100" i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Jack et al. Lancet </a:t>
            </a:r>
            <a:r>
              <a:rPr lang="de-DE" sz="1100" i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Neurol</a:t>
            </a:r>
            <a:r>
              <a:rPr lang="de-DE" sz="1100" i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138089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1A96302-EF31-DC46-AC4D-7DF381CDB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600" r="41500" b="54670"/>
          <a:stretch/>
        </p:blipFill>
        <p:spPr>
          <a:xfrm>
            <a:off x="2706984" y="2997569"/>
            <a:ext cx="6221115" cy="3119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61148-4A1B-F54B-B7CB-6923CCF40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395E"/>
                </a:solidFill>
              </a:rPr>
              <a:t>Regions with high functional connectivity show covarying tau levels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88363B-273B-B74B-8AB3-CBA1AF27F5D7}"/>
              </a:ext>
            </a:extLst>
          </p:cNvPr>
          <p:cNvSpPr/>
          <p:nvPr/>
        </p:nvSpPr>
        <p:spPr>
          <a:xfrm>
            <a:off x="2452053" y="2925987"/>
            <a:ext cx="223935" cy="327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E18EDD9-3C61-4047-924B-64C746D96A10}"/>
              </a:ext>
            </a:extLst>
          </p:cNvPr>
          <p:cNvGrpSpPr/>
          <p:nvPr/>
        </p:nvGrpSpPr>
        <p:grpSpPr>
          <a:xfrm>
            <a:off x="2808033" y="2925983"/>
            <a:ext cx="6300385" cy="326119"/>
            <a:chOff x="979714" y="2953187"/>
            <a:chExt cx="6767981" cy="350323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AA8C640-0E36-BB40-8630-32E1A8CE4840}"/>
                </a:ext>
              </a:extLst>
            </p:cNvPr>
            <p:cNvSpPr/>
            <p:nvPr/>
          </p:nvSpPr>
          <p:spPr>
            <a:xfrm>
              <a:off x="979714" y="2953187"/>
              <a:ext cx="223935" cy="327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B134AC4-303B-1945-9860-C67AFEC1C838}"/>
                </a:ext>
              </a:extLst>
            </p:cNvPr>
            <p:cNvSpPr/>
            <p:nvPr/>
          </p:nvSpPr>
          <p:spPr>
            <a:xfrm>
              <a:off x="4235679" y="2975590"/>
              <a:ext cx="223935" cy="327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899ABFA-25E8-3C40-9BD7-EC06A2E72080}"/>
                </a:ext>
              </a:extLst>
            </p:cNvPr>
            <p:cNvSpPr/>
            <p:nvPr/>
          </p:nvSpPr>
          <p:spPr>
            <a:xfrm>
              <a:off x="7523760" y="2972027"/>
              <a:ext cx="223935" cy="327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E3CF4267-61F9-CF48-964F-CBDB981075EA}"/>
              </a:ext>
            </a:extLst>
          </p:cNvPr>
          <p:cNvSpPr txBox="1"/>
          <p:nvPr/>
        </p:nvSpPr>
        <p:spPr>
          <a:xfrm>
            <a:off x="3100706" y="880814"/>
            <a:ext cx="2817843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Cognitively Normal A</a:t>
            </a:r>
            <a:r>
              <a:rPr lang="en-US" b="1" dirty="0">
                <a:solidFill>
                  <a:srgbClr val="23395E"/>
                </a:solidFill>
                <a:latin typeface="Symbol" pitchFamily="2" charset="2"/>
                <a:ea typeface="Calibri" charset="0"/>
                <a:cs typeface="Calibri" charset="0"/>
              </a:rPr>
              <a:t>b</a:t>
            </a:r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-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DEC1A95-6A25-3548-B8DB-56BC99B4711B}"/>
              </a:ext>
            </a:extLst>
          </p:cNvPr>
          <p:cNvSpPr txBox="1"/>
          <p:nvPr/>
        </p:nvSpPr>
        <p:spPr>
          <a:xfrm>
            <a:off x="6079260" y="875730"/>
            <a:ext cx="2817843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Alzheimer’s</a:t>
            </a:r>
            <a:r>
              <a:rPr lang="en-US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disease</a:t>
            </a:r>
          </a:p>
        </p:txBody>
      </p:sp>
      <p:grpSp>
        <p:nvGrpSpPr>
          <p:cNvPr id="6" name="Gruppierung 5"/>
          <p:cNvGrpSpPr/>
          <p:nvPr/>
        </p:nvGrpSpPr>
        <p:grpSpPr>
          <a:xfrm>
            <a:off x="3095986" y="1245828"/>
            <a:ext cx="2731031" cy="1452037"/>
            <a:chOff x="1623647" y="1471459"/>
            <a:chExt cx="2731031" cy="14520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894C39B-54E7-5548-A765-619448A19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50566" y="1951907"/>
              <a:ext cx="960539" cy="971589"/>
            </a:xfrm>
            <a:prstGeom prst="rect">
              <a:avLst/>
            </a:prstGeom>
            <a:ln w="12700">
              <a:solidFill>
                <a:srgbClr val="D2D8E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5EB000-6D18-2C44-8647-BA61274A41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66888" y="1948581"/>
              <a:ext cx="971522" cy="972387"/>
            </a:xfrm>
            <a:prstGeom prst="rect">
              <a:avLst/>
            </a:prstGeom>
            <a:ln w="12700">
              <a:solidFill>
                <a:srgbClr val="D2D8E0"/>
              </a:solidFill>
            </a:ln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7869A01-41F3-0345-AA99-EDDF522193E7}"/>
                </a:ext>
              </a:extLst>
            </p:cNvPr>
            <p:cNvSpPr txBox="1"/>
            <p:nvPr/>
          </p:nvSpPr>
          <p:spPr>
            <a:xfrm>
              <a:off x="1623647" y="1471459"/>
              <a:ext cx="1408922" cy="506413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5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Functional </a:t>
              </a:r>
            </a:p>
            <a:p>
              <a:pPr algn="ctr"/>
              <a:r>
                <a:rPr lang="en-US" sz="15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connectivity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5A2CC72-AEEA-DD4E-906F-8DAD2FEDAFA2}"/>
                </a:ext>
              </a:extLst>
            </p:cNvPr>
            <p:cNvSpPr txBox="1"/>
            <p:nvPr/>
          </p:nvSpPr>
          <p:spPr>
            <a:xfrm>
              <a:off x="2945756" y="1471459"/>
              <a:ext cx="1408922" cy="506413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5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Tau </a:t>
              </a:r>
            </a:p>
            <a:p>
              <a:pPr algn="ctr"/>
              <a:r>
                <a:rPr lang="en-US" sz="15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covariance</a:t>
              </a: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6150800" y="1245828"/>
            <a:ext cx="2674383" cy="1472055"/>
            <a:chOff x="4678461" y="1471459"/>
            <a:chExt cx="2674383" cy="14720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368AF7-0C87-F143-B5A7-4D5E2F343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94097" y="1948581"/>
              <a:ext cx="979879" cy="978144"/>
            </a:xfrm>
            <a:prstGeom prst="rect">
              <a:avLst/>
            </a:prstGeom>
            <a:ln w="12700">
              <a:solidFill>
                <a:srgbClr val="D2D8E0"/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D07AC1-121A-424D-B81D-589FBFF9D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51611" y="1954378"/>
              <a:ext cx="993544" cy="989136"/>
            </a:xfrm>
            <a:prstGeom prst="rect">
              <a:avLst/>
            </a:prstGeom>
            <a:ln w="12700">
              <a:solidFill>
                <a:srgbClr val="D2D8E0"/>
              </a:solidFill>
            </a:ln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3518785-3C0B-424D-B2C0-0A6A14920CB2}"/>
                </a:ext>
              </a:extLst>
            </p:cNvPr>
            <p:cNvSpPr txBox="1"/>
            <p:nvPr/>
          </p:nvSpPr>
          <p:spPr>
            <a:xfrm>
              <a:off x="4678461" y="1471459"/>
              <a:ext cx="1408922" cy="506413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5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Functional </a:t>
              </a:r>
            </a:p>
            <a:p>
              <a:pPr algn="ctr"/>
              <a:r>
                <a:rPr lang="en-US" sz="15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connectivity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41035A1-515E-8040-9FCC-F13ADCED4C39}"/>
                </a:ext>
              </a:extLst>
            </p:cNvPr>
            <p:cNvSpPr txBox="1"/>
            <p:nvPr/>
          </p:nvSpPr>
          <p:spPr>
            <a:xfrm>
              <a:off x="5943922" y="1471459"/>
              <a:ext cx="1408922" cy="506413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5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Tau </a:t>
              </a:r>
            </a:p>
            <a:p>
              <a:pPr algn="ctr"/>
              <a:r>
                <a:rPr lang="en-US" sz="150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covariance</a:t>
              </a:r>
              <a:endParaRPr lang="en-US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3" name="Bogen 12"/>
          <p:cNvSpPr/>
          <p:nvPr/>
        </p:nvSpPr>
        <p:spPr>
          <a:xfrm rot="8108388">
            <a:off x="3694785" y="1466937"/>
            <a:ext cx="1513963" cy="1484415"/>
          </a:xfrm>
          <a:prstGeom prst="arc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Bogen 33"/>
          <p:cNvSpPr/>
          <p:nvPr/>
        </p:nvSpPr>
        <p:spPr>
          <a:xfrm rot="8108388">
            <a:off x="6734438" y="1466935"/>
            <a:ext cx="1513963" cy="1484415"/>
          </a:xfrm>
          <a:prstGeom prst="arc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TextBox 116">
            <a:extLst>
              <a:ext uri="{FF2B5EF4-FFF2-40B4-BE49-F238E27FC236}">
                <a16:creationId xmlns:a16="http://schemas.microsoft.com/office/drawing/2014/main" id="{B7869A01-41F3-0345-AA99-EDDF522193E7}"/>
              </a:ext>
            </a:extLst>
          </p:cNvPr>
          <p:cNvSpPr txBox="1"/>
          <p:nvPr/>
        </p:nvSpPr>
        <p:spPr>
          <a:xfrm>
            <a:off x="3747305" y="2978044"/>
            <a:ext cx="1408922" cy="50641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50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Cross correlate</a:t>
            </a:r>
            <a:endParaRPr lang="en-US" sz="15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TextBox 116">
            <a:extLst>
              <a:ext uri="{FF2B5EF4-FFF2-40B4-BE49-F238E27FC236}">
                <a16:creationId xmlns:a16="http://schemas.microsoft.com/office/drawing/2014/main" id="{B7869A01-41F3-0345-AA99-EDDF522193E7}"/>
              </a:ext>
            </a:extLst>
          </p:cNvPr>
          <p:cNvSpPr txBox="1"/>
          <p:nvPr/>
        </p:nvSpPr>
        <p:spPr>
          <a:xfrm>
            <a:off x="6783720" y="2998899"/>
            <a:ext cx="1408922" cy="50641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50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Cross correlate</a:t>
            </a:r>
            <a:endParaRPr lang="en-US" sz="15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9" name="Text Box 14">
            <a:extLst>
              <a:ext uri="{FF2B5EF4-FFF2-40B4-BE49-F238E27FC236}">
                <a16:creationId xmlns:a16="http://schemas.microsoft.com/office/drawing/2014/main" id="{7325BFD0-53AF-A041-9A4D-EA77E90FE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al., Brain, 2019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F23B9AB-5F50-F346-9F6B-B0917C58AA37}"/>
              </a:ext>
            </a:extLst>
          </p:cNvPr>
          <p:cNvSpPr txBox="1"/>
          <p:nvPr/>
        </p:nvSpPr>
        <p:spPr>
          <a:xfrm>
            <a:off x="1693608" y="6302462"/>
            <a:ext cx="864446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P-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values</a:t>
            </a:r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are</a:t>
            </a:r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based</a:t>
            </a:r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on 1000 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bootstrapped</a:t>
            </a:r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samples</a:t>
            </a:r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on 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which</a:t>
            </a:r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functional</a:t>
            </a:r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covariance</a:t>
            </a:r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were</a:t>
            </a:r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iteratively</a:t>
            </a:r>
            <a:r>
              <a:rPr lang="de-DE" sz="14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i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determined</a:t>
            </a:r>
            <a:endParaRPr lang="de-DE" sz="1400" i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7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9" grpId="0"/>
      <p:bldP spid="110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1148-4A1B-F54B-B7CB-6923CCF4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220220"/>
            <a:ext cx="10992000" cy="792000"/>
          </a:xfrm>
        </p:spPr>
        <p:txBody>
          <a:bodyPr/>
          <a:lstStyle/>
          <a:p>
            <a:r>
              <a:rPr lang="en-US" dirty="0">
                <a:solidFill>
                  <a:srgbClr val="23395E"/>
                </a:solidFill>
              </a:rPr>
              <a:t>Tau deposition and functional network topology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C1B561-D80F-FE4C-AF61-EDCA74E83B03}"/>
              </a:ext>
            </a:extLst>
          </p:cNvPr>
          <p:cNvGrpSpPr/>
          <p:nvPr/>
        </p:nvGrpSpPr>
        <p:grpSpPr>
          <a:xfrm>
            <a:off x="2551692" y="837553"/>
            <a:ext cx="7088615" cy="4272633"/>
            <a:chOff x="483801" y="1067659"/>
            <a:chExt cx="7568517" cy="45618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320283-BA4C-7F48-9159-BAB3723A7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801" y="1408923"/>
              <a:ext cx="7256152" cy="422062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7B19B7F-F5CF-2C44-B347-BA3B175C2A31}"/>
                </a:ext>
              </a:extLst>
            </p:cNvPr>
            <p:cNvSpPr/>
            <p:nvPr/>
          </p:nvSpPr>
          <p:spPr>
            <a:xfrm>
              <a:off x="578498" y="1530220"/>
              <a:ext cx="251926" cy="307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AA83B1C-89C7-D94C-8CBD-4F2C9E2AB2B8}"/>
                </a:ext>
              </a:extLst>
            </p:cNvPr>
            <p:cNvSpPr/>
            <p:nvPr/>
          </p:nvSpPr>
          <p:spPr>
            <a:xfrm>
              <a:off x="4133461" y="1520890"/>
              <a:ext cx="279919" cy="326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B841CD-A9D4-CC41-A3FB-87FE3113963D}"/>
                </a:ext>
              </a:extLst>
            </p:cNvPr>
            <p:cNvSpPr/>
            <p:nvPr/>
          </p:nvSpPr>
          <p:spPr>
            <a:xfrm>
              <a:off x="7679094" y="1530220"/>
              <a:ext cx="373224" cy="307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A33F335-6966-E44F-A420-E8D1233D0A6F}"/>
                </a:ext>
              </a:extLst>
            </p:cNvPr>
            <p:cNvSpPr txBox="1"/>
            <p:nvPr/>
          </p:nvSpPr>
          <p:spPr>
            <a:xfrm>
              <a:off x="1035519" y="1106964"/>
              <a:ext cx="2817843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Cognitively Normal A</a:t>
              </a:r>
              <a:r>
                <a:rPr lang="en-US" b="1" dirty="0">
                  <a:solidFill>
                    <a:srgbClr val="23395E"/>
                  </a:solidFill>
                  <a:latin typeface="Symbol" pitchFamily="2" charset="2"/>
                  <a:ea typeface="Calibri" charset="0"/>
                  <a:cs typeface="Calibri" charset="0"/>
                </a:rPr>
                <a:t>b</a:t>
              </a:r>
              <a:r>
                <a:rPr lang="en-US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-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661CC95-D5EB-A84D-B22A-E0354D8F9174}"/>
                </a:ext>
              </a:extLst>
            </p:cNvPr>
            <p:cNvSpPr txBox="1"/>
            <p:nvPr/>
          </p:nvSpPr>
          <p:spPr>
            <a:xfrm>
              <a:off x="4382986" y="1067659"/>
              <a:ext cx="2817843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Alzheimer’s</a:t>
              </a:r>
              <a:r>
                <a:rPr lang="en-US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en-US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disease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3110692-D1D3-4B4C-97B4-60877AE424EA}"/>
              </a:ext>
            </a:extLst>
          </p:cNvPr>
          <p:cNvGrpSpPr/>
          <p:nvPr/>
        </p:nvGrpSpPr>
        <p:grpSpPr>
          <a:xfrm>
            <a:off x="3089104" y="5110186"/>
            <a:ext cx="5696991" cy="1153373"/>
            <a:chOff x="2621311" y="5445808"/>
            <a:chExt cx="5867811" cy="1187956"/>
          </a:xfrm>
        </p:grpSpPr>
        <p:pic>
          <p:nvPicPr>
            <p:cNvPr id="114" name="Grafik 5">
              <a:extLst>
                <a:ext uri="{FF2B5EF4-FFF2-40B4-BE49-F238E27FC236}">
                  <a16:creationId xmlns:a16="http://schemas.microsoft.com/office/drawing/2014/main" id="{5E19C669-3DEB-7540-8FA7-9A7282486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21311" y="5469604"/>
              <a:ext cx="1358477" cy="1080486"/>
            </a:xfrm>
            <a:prstGeom prst="rect">
              <a:avLst/>
            </a:prstGeom>
          </p:spPr>
        </p:pic>
        <p:pic>
          <p:nvPicPr>
            <p:cNvPr id="115" name="Grafik 5">
              <a:extLst>
                <a:ext uri="{FF2B5EF4-FFF2-40B4-BE49-F238E27FC236}">
                  <a16:creationId xmlns:a16="http://schemas.microsoft.com/office/drawing/2014/main" id="{AAA727E6-5E28-EB45-94EC-9FB56F0BF9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30645" y="5445808"/>
              <a:ext cx="1358477" cy="1113308"/>
            </a:xfrm>
            <a:prstGeom prst="rect">
              <a:avLst/>
            </a:prstGeom>
          </p:spPr>
        </p:pic>
        <p:pic>
          <p:nvPicPr>
            <p:cNvPr id="116" name="Grafik 5">
              <a:extLst>
                <a:ext uri="{FF2B5EF4-FFF2-40B4-BE49-F238E27FC236}">
                  <a16:creationId xmlns:a16="http://schemas.microsoft.com/office/drawing/2014/main" id="{FACA3C72-9264-0F4F-83AD-60393736C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14439" y="5486427"/>
              <a:ext cx="1358477" cy="1147337"/>
            </a:xfrm>
            <a:prstGeom prst="rect">
              <a:avLst/>
            </a:prstGeom>
          </p:spPr>
        </p:pic>
        <p:pic>
          <p:nvPicPr>
            <p:cNvPr id="117" name="Grafik 5">
              <a:extLst>
                <a:ext uri="{FF2B5EF4-FFF2-40B4-BE49-F238E27FC236}">
                  <a16:creationId xmlns:a16="http://schemas.microsoft.com/office/drawing/2014/main" id="{C9CC2FEA-AA04-C94D-89C8-6F9B879FD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24167" y="5469603"/>
              <a:ext cx="1358477" cy="1147337"/>
            </a:xfrm>
            <a:prstGeom prst="rect">
              <a:avLst/>
            </a:prstGeom>
          </p:spPr>
        </p:pic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68FE9FC6-C9CB-324B-83BE-565EA7F3DAA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0946" y="6214187"/>
            <a:ext cx="9413308" cy="2819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2FD8902-3C2E-AC44-9923-7BC7B109061A}"/>
              </a:ext>
            </a:extLst>
          </p:cNvPr>
          <p:cNvSpPr/>
          <p:nvPr/>
        </p:nvSpPr>
        <p:spPr>
          <a:xfrm rot="301563">
            <a:off x="6441522" y="2793295"/>
            <a:ext cx="956600" cy="20204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95FBFE8-A57C-3C4B-AC5D-35A211127853}"/>
              </a:ext>
            </a:extLst>
          </p:cNvPr>
          <p:cNvSpPr/>
          <p:nvPr/>
        </p:nvSpPr>
        <p:spPr>
          <a:xfrm rot="3575316">
            <a:off x="7824793" y="3629262"/>
            <a:ext cx="956600" cy="1640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22A630-F81C-D94A-89A5-B3589A7427C3}"/>
              </a:ext>
            </a:extLst>
          </p:cNvPr>
          <p:cNvSpPr/>
          <p:nvPr/>
        </p:nvSpPr>
        <p:spPr>
          <a:xfrm rot="3575316">
            <a:off x="6567621" y="1343282"/>
            <a:ext cx="611639" cy="9580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A05344-5AE0-B348-B860-BC9F7F44B12C}"/>
              </a:ext>
            </a:extLst>
          </p:cNvPr>
          <p:cNvSpPr/>
          <p:nvPr/>
        </p:nvSpPr>
        <p:spPr>
          <a:xfrm rot="19877932">
            <a:off x="3992036" y="3629261"/>
            <a:ext cx="956600" cy="1640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F90703C-9B3B-4447-8EAB-086ABE5ECBF4}"/>
              </a:ext>
            </a:extLst>
          </p:cNvPr>
          <p:cNvSpPr/>
          <p:nvPr/>
        </p:nvSpPr>
        <p:spPr>
          <a:xfrm rot="19877932">
            <a:off x="4513795" y="1544968"/>
            <a:ext cx="1383968" cy="1640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F7EB394-4B0B-A84F-B41E-057D3A705531}"/>
              </a:ext>
            </a:extLst>
          </p:cNvPr>
          <p:cNvSpPr/>
          <p:nvPr/>
        </p:nvSpPr>
        <p:spPr>
          <a:xfrm rot="3575316">
            <a:off x="2937062" y="3077158"/>
            <a:ext cx="847160" cy="86765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B0E5E63-9876-594C-A766-98BC0C663BC8}"/>
              </a:ext>
            </a:extLst>
          </p:cNvPr>
          <p:cNvSpPr/>
          <p:nvPr/>
        </p:nvSpPr>
        <p:spPr>
          <a:xfrm rot="2452009">
            <a:off x="7584540" y="2405072"/>
            <a:ext cx="956600" cy="1640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4A72C6-AF11-E645-BA67-31D4C00EB2C5}"/>
              </a:ext>
            </a:extLst>
          </p:cNvPr>
          <p:cNvGrpSpPr/>
          <p:nvPr/>
        </p:nvGrpSpPr>
        <p:grpSpPr>
          <a:xfrm>
            <a:off x="637837" y="5024692"/>
            <a:ext cx="1745343" cy="1531659"/>
            <a:chOff x="313694" y="4810298"/>
            <a:chExt cx="1873249" cy="164390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3C98A1-762C-9C4E-AEB0-955EF5F12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6932" y="4965647"/>
              <a:ext cx="1820011" cy="148855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09C178-FE92-4649-940A-61EB64ED09AB}"/>
                </a:ext>
              </a:extLst>
            </p:cNvPr>
            <p:cNvSpPr/>
            <p:nvPr/>
          </p:nvSpPr>
          <p:spPr>
            <a:xfrm>
              <a:off x="313694" y="4810298"/>
              <a:ext cx="286809" cy="350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33" name="Text Box 14">
            <a:extLst>
              <a:ext uri="{FF2B5EF4-FFF2-40B4-BE49-F238E27FC236}">
                <a16:creationId xmlns:a16="http://schemas.microsoft.com/office/drawing/2014/main" id="{2E85C4DA-C44D-4E47-B34B-EB0733939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al., Brain, 2019</a:t>
            </a:r>
          </a:p>
        </p:txBody>
      </p:sp>
    </p:spTree>
    <p:extLst>
      <p:ext uri="{BB962C8B-B14F-4D97-AF65-F5344CB8AC3E}">
        <p14:creationId xmlns:p14="http://schemas.microsoft.com/office/powerpoint/2010/main" val="380783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5495D-6016-A342-8769-63A0232B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Connectivity </a:t>
            </a:r>
            <a:r>
              <a:rPr lang="de-DE" dirty="0" err="1"/>
              <a:t>of</a:t>
            </a:r>
            <a:r>
              <a:rPr lang="de-DE" dirty="0"/>
              <a:t> tau-</a:t>
            </a:r>
            <a:r>
              <a:rPr lang="de-DE" dirty="0" err="1"/>
              <a:t>epicenters</a:t>
            </a:r>
            <a:r>
              <a:rPr lang="de-DE" dirty="0"/>
              <a:t>/</a:t>
            </a:r>
            <a:r>
              <a:rPr lang="de-DE" dirty="0" err="1"/>
              <a:t>hotspots</a:t>
            </a:r>
            <a:r>
              <a:rPr lang="de-DE" dirty="0"/>
              <a:t> </a:t>
            </a:r>
            <a:r>
              <a:rPr lang="de-DE" dirty="0" err="1"/>
              <a:t>predicts</a:t>
            </a:r>
            <a:r>
              <a:rPr lang="de-DE" dirty="0"/>
              <a:t> tau </a:t>
            </a:r>
            <a:r>
              <a:rPr lang="de-DE" dirty="0" err="1"/>
              <a:t>deposition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CDC0369-E429-C24B-A7FB-D5EF8C2F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740" r="35772" b="31752"/>
          <a:stretch/>
        </p:blipFill>
        <p:spPr>
          <a:xfrm>
            <a:off x="2048714" y="1090431"/>
            <a:ext cx="8243485" cy="3888402"/>
          </a:xfrm>
          <a:prstGeom prst="rect">
            <a:avLst/>
          </a:prstGeom>
        </p:spPr>
      </p:pic>
      <p:sp>
        <p:nvSpPr>
          <p:cNvPr id="5" name="TextBox 104">
            <a:extLst>
              <a:ext uri="{FF2B5EF4-FFF2-40B4-BE49-F238E27FC236}">
                <a16:creationId xmlns:a16="http://schemas.microsoft.com/office/drawing/2014/main" id="{946B8D1E-3912-1641-8E99-E92112D2D7C6}"/>
              </a:ext>
            </a:extLst>
          </p:cNvPr>
          <p:cNvSpPr txBox="1"/>
          <p:nvPr/>
        </p:nvSpPr>
        <p:spPr>
          <a:xfrm>
            <a:off x="3205451" y="945859"/>
            <a:ext cx="2639170" cy="85642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Cognitively Normal A</a:t>
            </a:r>
            <a:r>
              <a:rPr lang="en-US" b="1" dirty="0">
                <a:solidFill>
                  <a:srgbClr val="23395E"/>
                </a:solidFill>
                <a:latin typeface="Symbol" pitchFamily="2" charset="2"/>
                <a:ea typeface="Calibri" charset="0"/>
                <a:cs typeface="Calibri" charset="0"/>
              </a:rPr>
              <a:t>b</a:t>
            </a:r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-</a:t>
            </a:r>
          </a:p>
        </p:txBody>
      </p:sp>
      <p:sp>
        <p:nvSpPr>
          <p:cNvPr id="6" name="TextBox 105">
            <a:extLst>
              <a:ext uri="{FF2B5EF4-FFF2-40B4-BE49-F238E27FC236}">
                <a16:creationId xmlns:a16="http://schemas.microsoft.com/office/drawing/2014/main" id="{EF79065A-3C27-2740-8056-3809D9920F07}"/>
              </a:ext>
            </a:extLst>
          </p:cNvPr>
          <p:cNvSpPr txBox="1"/>
          <p:nvPr/>
        </p:nvSpPr>
        <p:spPr>
          <a:xfrm>
            <a:off x="7193873" y="945859"/>
            <a:ext cx="2639170" cy="85642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Alzheimer’s</a:t>
            </a:r>
            <a:r>
              <a:rPr lang="en-US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disease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16BDB586-3B51-D34A-9084-C2C26C9ED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al., Brain,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B3BE7-7FD6-634E-9376-C2F659F18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4899" y="4978833"/>
            <a:ext cx="1400274" cy="1596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C1336-7A0E-8E47-9100-E47DA46F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3320" y="4978832"/>
            <a:ext cx="1400275" cy="15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95495D-6016-A342-8769-63A0232B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Connectivity </a:t>
            </a:r>
            <a:r>
              <a:rPr lang="de-DE" dirty="0" err="1"/>
              <a:t>of</a:t>
            </a:r>
            <a:r>
              <a:rPr lang="de-DE" dirty="0"/>
              <a:t> tau-</a:t>
            </a:r>
            <a:r>
              <a:rPr lang="de-DE" dirty="0" err="1"/>
              <a:t>epicenters</a:t>
            </a:r>
            <a:r>
              <a:rPr lang="de-DE" dirty="0"/>
              <a:t>/</a:t>
            </a:r>
            <a:r>
              <a:rPr lang="de-DE" dirty="0" err="1"/>
              <a:t>hotspots</a:t>
            </a:r>
            <a:r>
              <a:rPr lang="de-DE" dirty="0"/>
              <a:t> </a:t>
            </a:r>
            <a:r>
              <a:rPr lang="de-DE" dirty="0" err="1"/>
              <a:t>predicts</a:t>
            </a:r>
            <a:r>
              <a:rPr lang="de-DE" dirty="0"/>
              <a:t> tau </a:t>
            </a:r>
            <a:r>
              <a:rPr lang="de-DE" dirty="0" err="1"/>
              <a:t>deposition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CDC0369-E429-C24B-A7FB-D5EF8C2F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740" r="35772" b="31752"/>
          <a:stretch/>
        </p:blipFill>
        <p:spPr>
          <a:xfrm>
            <a:off x="2048714" y="1090431"/>
            <a:ext cx="8243485" cy="3888402"/>
          </a:xfrm>
          <a:prstGeom prst="rect">
            <a:avLst/>
          </a:prstGeom>
        </p:spPr>
      </p:pic>
      <p:sp>
        <p:nvSpPr>
          <p:cNvPr id="5" name="TextBox 104">
            <a:extLst>
              <a:ext uri="{FF2B5EF4-FFF2-40B4-BE49-F238E27FC236}">
                <a16:creationId xmlns:a16="http://schemas.microsoft.com/office/drawing/2014/main" id="{946B8D1E-3912-1641-8E99-E92112D2D7C6}"/>
              </a:ext>
            </a:extLst>
          </p:cNvPr>
          <p:cNvSpPr txBox="1"/>
          <p:nvPr/>
        </p:nvSpPr>
        <p:spPr>
          <a:xfrm>
            <a:off x="3205451" y="945859"/>
            <a:ext cx="2639170" cy="85642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Cognitively Normal A</a:t>
            </a:r>
            <a:r>
              <a:rPr lang="en-US" b="1" dirty="0">
                <a:solidFill>
                  <a:srgbClr val="23395E"/>
                </a:solidFill>
                <a:latin typeface="Symbol" pitchFamily="2" charset="2"/>
                <a:ea typeface="Calibri" charset="0"/>
                <a:cs typeface="Calibri" charset="0"/>
              </a:rPr>
              <a:t>b</a:t>
            </a:r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-</a:t>
            </a:r>
          </a:p>
        </p:txBody>
      </p:sp>
      <p:sp>
        <p:nvSpPr>
          <p:cNvPr id="6" name="TextBox 105">
            <a:extLst>
              <a:ext uri="{FF2B5EF4-FFF2-40B4-BE49-F238E27FC236}">
                <a16:creationId xmlns:a16="http://schemas.microsoft.com/office/drawing/2014/main" id="{EF79065A-3C27-2740-8056-3809D9920F07}"/>
              </a:ext>
            </a:extLst>
          </p:cNvPr>
          <p:cNvSpPr txBox="1"/>
          <p:nvPr/>
        </p:nvSpPr>
        <p:spPr>
          <a:xfrm>
            <a:off x="7193873" y="945859"/>
            <a:ext cx="2639170" cy="85642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Alzheimer’s</a:t>
            </a:r>
            <a:r>
              <a:rPr lang="en-US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disease</a:t>
            </a:r>
          </a:p>
        </p:txBody>
      </p:sp>
      <p:sp>
        <p:nvSpPr>
          <p:cNvPr id="8" name="Text Box 14">
            <a:extLst>
              <a:ext uri="{FF2B5EF4-FFF2-40B4-BE49-F238E27FC236}">
                <a16:creationId xmlns:a16="http://schemas.microsoft.com/office/drawing/2014/main" id="{16BDB586-3B51-D34A-9084-C2C26C9ED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al., Brain,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B3BE7-7FD6-634E-9376-C2F659F18A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24899" y="4978833"/>
            <a:ext cx="1400274" cy="15963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C1336-7A0E-8E47-9100-E47DA46F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3320" y="4978832"/>
            <a:ext cx="1400275" cy="1596313"/>
          </a:xfrm>
          <a:prstGeom prst="rect">
            <a:avLst/>
          </a:prstGeom>
        </p:spPr>
      </p:pic>
      <p:sp>
        <p:nvSpPr>
          <p:cNvPr id="10" name="Rechteck 6">
            <a:extLst>
              <a:ext uri="{FF2B5EF4-FFF2-40B4-BE49-F238E27FC236}">
                <a16:creationId xmlns:a16="http://schemas.microsoft.com/office/drawing/2014/main" id="{39293FA5-11DB-CC4B-BFED-11FD5279B39F}"/>
              </a:ext>
            </a:extLst>
          </p:cNvPr>
          <p:cNvSpPr/>
          <p:nvPr/>
        </p:nvSpPr>
        <p:spPr>
          <a:xfrm>
            <a:off x="0" y="0"/>
            <a:ext cx="12192000" cy="6575146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Abgerundetes Rechteck 8">
            <a:extLst>
              <a:ext uri="{FF2B5EF4-FFF2-40B4-BE49-F238E27FC236}">
                <a16:creationId xmlns:a16="http://schemas.microsoft.com/office/drawing/2014/main" id="{F62170AE-C3E1-EB49-BB2E-B29357F7AB38}"/>
              </a:ext>
            </a:extLst>
          </p:cNvPr>
          <p:cNvSpPr/>
          <p:nvPr/>
        </p:nvSpPr>
        <p:spPr>
          <a:xfrm>
            <a:off x="3417879" y="2507322"/>
            <a:ext cx="6377050" cy="133625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Major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limitation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: Cross-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sectional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study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design!</a:t>
            </a:r>
          </a:p>
          <a:p>
            <a:pPr algn="ctr"/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Tau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spreading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is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,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however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,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ideally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studied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longitudinally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86229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44556B-6EBD-9A47-862A-18A9FA0C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Longitudinal tau-PET </a:t>
            </a:r>
            <a:r>
              <a:rPr lang="de-DE" dirty="0" err="1"/>
              <a:t>imaging</a:t>
            </a:r>
            <a:r>
              <a:rPr lang="de-DE" dirty="0"/>
              <a:t> in </a:t>
            </a:r>
            <a:r>
              <a:rPr lang="de-DE" dirty="0" err="1"/>
              <a:t>Alzheimer‘s</a:t>
            </a:r>
            <a:r>
              <a:rPr lang="de-DE" dirty="0"/>
              <a:t> </a:t>
            </a:r>
            <a:r>
              <a:rPr lang="de-DE" dirty="0" err="1"/>
              <a:t>disease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2DDD04-CD73-104D-96EF-CCB9BCA91E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74" y="616220"/>
            <a:ext cx="7643664" cy="62417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1AFD3C1-3B5E-E64F-B8B4-510BE5F6EC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7438" y="2053210"/>
            <a:ext cx="3954379" cy="3367800"/>
          </a:xfrm>
          <a:prstGeom prst="rect">
            <a:avLst/>
          </a:prstGeom>
        </p:spPr>
      </p:pic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626B8EF-4F1A-0441-9D91-B563D37E1AFC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Nat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Comms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261788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8">
            <a:extLst>
              <a:ext uri="{FF2B5EF4-FFF2-40B4-BE49-F238E27FC236}">
                <a16:creationId xmlns:a16="http://schemas.microsoft.com/office/drawing/2014/main" id="{3C4B1D95-F324-C849-9A8C-074A36CC289E}"/>
              </a:ext>
            </a:extLst>
          </p:cNvPr>
          <p:cNvSpPr/>
          <p:nvPr/>
        </p:nvSpPr>
        <p:spPr>
          <a:xfrm>
            <a:off x="2328989" y="4250769"/>
            <a:ext cx="9401364" cy="2371700"/>
          </a:xfrm>
          <a:prstGeom prst="rect">
            <a:avLst/>
          </a:prstGeom>
          <a:noFill/>
          <a:ln>
            <a:solidFill>
              <a:srgbClr val="D2D8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  <p:pic>
        <p:nvPicPr>
          <p:cNvPr id="20" name="Grafik 1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389A1B2-99B6-8B4C-BD9A-FEFC569D4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167" y="4349078"/>
            <a:ext cx="5408189" cy="2187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FDB413-D114-3D4C-9BE7-48CFEBBB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Assessment of covariance in tau change in AD patients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0294D-E00E-7341-8465-521489123C58}"/>
              </a:ext>
            </a:extLst>
          </p:cNvPr>
          <p:cNvSpPr txBox="1"/>
          <p:nvPr/>
        </p:nvSpPr>
        <p:spPr>
          <a:xfrm>
            <a:off x="509859" y="940806"/>
            <a:ext cx="1446245" cy="32657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700" b="1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Brain atlas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406643C-CD98-6649-8A1D-08E13D711BA5}"/>
              </a:ext>
            </a:extLst>
          </p:cNvPr>
          <p:cNvGrpSpPr/>
          <p:nvPr/>
        </p:nvGrpSpPr>
        <p:grpSpPr>
          <a:xfrm>
            <a:off x="556172" y="1267376"/>
            <a:ext cx="1399932" cy="4457000"/>
            <a:chOff x="441600" y="1576872"/>
            <a:chExt cx="1535301" cy="4887977"/>
          </a:xfrm>
        </p:grpSpPr>
        <p:pic>
          <p:nvPicPr>
            <p:cNvPr id="4" name="Grafik 5">
              <a:extLst>
                <a:ext uri="{FF2B5EF4-FFF2-40B4-BE49-F238E27FC236}">
                  <a16:creationId xmlns:a16="http://schemas.microsoft.com/office/drawing/2014/main" id="{A9D6ED81-38B9-4149-9F71-A64EAB1132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1600" y="1576872"/>
              <a:ext cx="1489837" cy="2516561"/>
            </a:xfrm>
            <a:prstGeom prst="rect">
              <a:avLst/>
            </a:prstGeom>
          </p:spPr>
        </p:pic>
        <p:pic>
          <p:nvPicPr>
            <p:cNvPr id="21" name="Grafik 5">
              <a:extLst>
                <a:ext uri="{FF2B5EF4-FFF2-40B4-BE49-F238E27FC236}">
                  <a16:creationId xmlns:a16="http://schemas.microsoft.com/office/drawing/2014/main" id="{4A477ACB-109D-C444-A654-53EFB0923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064" y="3948288"/>
              <a:ext cx="1489837" cy="2516561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3478B3A-B68A-6547-9EB4-03C1ED713E7B}"/>
              </a:ext>
            </a:extLst>
          </p:cNvPr>
          <p:cNvSpPr/>
          <p:nvPr/>
        </p:nvSpPr>
        <p:spPr>
          <a:xfrm>
            <a:off x="399923" y="802920"/>
            <a:ext cx="1772817" cy="5819549"/>
          </a:xfrm>
          <a:prstGeom prst="rect">
            <a:avLst/>
          </a:prstGeom>
          <a:noFill/>
          <a:ln>
            <a:solidFill>
              <a:srgbClr val="D2D8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500298-B22D-5F46-96A1-85ED078406BB}"/>
              </a:ext>
            </a:extLst>
          </p:cNvPr>
          <p:cNvSpPr txBox="1"/>
          <p:nvPr/>
        </p:nvSpPr>
        <p:spPr>
          <a:xfrm>
            <a:off x="12437706" y="695130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en-US" sz="2000" dirty="0">
              <a:solidFill>
                <a:srgbClr val="23395E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pic>
        <p:nvPicPr>
          <p:cNvPr id="43" name="Grafik 5">
            <a:extLst>
              <a:ext uri="{FF2B5EF4-FFF2-40B4-BE49-F238E27FC236}">
                <a16:creationId xmlns:a16="http://schemas.microsoft.com/office/drawing/2014/main" id="{7B431050-D59E-F14F-BC2E-A6C6FB492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058" y="5846195"/>
            <a:ext cx="685178" cy="690465"/>
          </a:xfrm>
          <a:prstGeom prst="rect">
            <a:avLst/>
          </a:prstGeom>
        </p:spPr>
      </p:pic>
      <p:pic>
        <p:nvPicPr>
          <p:cNvPr id="44" name="Grafik 5">
            <a:extLst>
              <a:ext uri="{FF2B5EF4-FFF2-40B4-BE49-F238E27FC236}">
                <a16:creationId xmlns:a16="http://schemas.microsoft.com/office/drawing/2014/main" id="{1548E5EE-7579-0D4D-8C5E-90119341AB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9558" y="5892515"/>
            <a:ext cx="685178" cy="69046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8482F15-C2B3-D447-899F-5804DC829CB2}"/>
              </a:ext>
            </a:extLst>
          </p:cNvPr>
          <p:cNvSpPr txBox="1"/>
          <p:nvPr/>
        </p:nvSpPr>
        <p:spPr>
          <a:xfrm>
            <a:off x="691978" y="5658999"/>
            <a:ext cx="1059052" cy="46703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100" b="1" i="1" dirty="0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E27A2B-AC8A-DB4D-BCE4-762473A1586F}"/>
              </a:ext>
            </a:extLst>
          </p:cNvPr>
          <p:cNvSpPr/>
          <p:nvPr/>
        </p:nvSpPr>
        <p:spPr>
          <a:xfrm>
            <a:off x="2328989" y="802920"/>
            <a:ext cx="9401364" cy="3283490"/>
          </a:xfrm>
          <a:prstGeom prst="rect">
            <a:avLst/>
          </a:prstGeom>
          <a:noFill/>
          <a:ln>
            <a:solidFill>
              <a:srgbClr val="D2D8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  <p:sp>
        <p:nvSpPr>
          <p:cNvPr id="27" name="Fußzeilenplatzhalter 4"/>
          <p:cNvSpPr txBox="1">
            <a:spLocks/>
          </p:cNvSpPr>
          <p:nvPr/>
        </p:nvSpPr>
        <p:spPr>
          <a:xfrm>
            <a:off x="4698182" y="6641668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1" dirty="0">
                <a:solidFill>
                  <a:srgbClr val="898989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Franzmeier et al., Nat Comms, 2020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92EB032-2CFD-104C-BA43-E912E1A443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2134" y="913440"/>
            <a:ext cx="8812193" cy="31181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5D2891-0BF0-E94F-94A1-52273EEE5F63}"/>
              </a:ext>
            </a:extLst>
          </p:cNvPr>
          <p:cNvSpPr txBox="1"/>
          <p:nvPr/>
        </p:nvSpPr>
        <p:spPr>
          <a:xfrm>
            <a:off x="3634843" y="916130"/>
            <a:ext cx="5805247" cy="295122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endParaRPr lang="en-US" sz="1700" b="1" i="1" dirty="0">
              <a:solidFill>
                <a:srgbClr val="23395E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A932C-69E9-3942-BC9E-AAC5CEF47BF1}"/>
              </a:ext>
            </a:extLst>
          </p:cNvPr>
          <p:cNvSpPr txBox="1"/>
          <p:nvPr/>
        </p:nvSpPr>
        <p:spPr>
          <a:xfrm rot="16200000">
            <a:off x="3064430" y="5358432"/>
            <a:ext cx="1306976" cy="295122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700" b="1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Covariance in tau </a:t>
            </a:r>
          </a:p>
          <a:p>
            <a:pPr algn="ctr"/>
            <a:r>
              <a:rPr lang="en-US" sz="1700" b="1" i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Change matrix in AD</a:t>
            </a:r>
          </a:p>
        </p:txBody>
      </p:sp>
    </p:spTree>
    <p:extLst>
      <p:ext uri="{BB962C8B-B14F-4D97-AF65-F5344CB8AC3E}">
        <p14:creationId xmlns:p14="http://schemas.microsoft.com/office/powerpoint/2010/main" val="63120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B413-D114-3D4C-9BE7-48CFEBBB2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Assessment of functional connectivity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500298-B22D-5F46-96A1-85ED078406BB}"/>
              </a:ext>
            </a:extLst>
          </p:cNvPr>
          <p:cNvSpPr txBox="1"/>
          <p:nvPr/>
        </p:nvSpPr>
        <p:spPr>
          <a:xfrm>
            <a:off x="12437706" y="6951306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en-US" sz="2000" dirty="0">
              <a:solidFill>
                <a:srgbClr val="23395E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A558B37-35AD-3244-89E8-EAA4A3A21465}"/>
              </a:ext>
            </a:extLst>
          </p:cNvPr>
          <p:cNvGrpSpPr/>
          <p:nvPr/>
        </p:nvGrpSpPr>
        <p:grpSpPr>
          <a:xfrm>
            <a:off x="399923" y="802920"/>
            <a:ext cx="1772817" cy="5819549"/>
            <a:chOff x="399923" y="802920"/>
            <a:chExt cx="1772817" cy="58195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290294D-E00E-7341-8465-521489123C58}"/>
                </a:ext>
              </a:extLst>
            </p:cNvPr>
            <p:cNvSpPr txBox="1"/>
            <p:nvPr/>
          </p:nvSpPr>
          <p:spPr>
            <a:xfrm>
              <a:off x="509859" y="940806"/>
              <a:ext cx="1446245" cy="32657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700" b="1" i="1" dirty="0"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rPr>
                <a:t>Brain atlas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013AF0E-BDA1-724C-A460-C6433A0427BF}"/>
                </a:ext>
              </a:extLst>
            </p:cNvPr>
            <p:cNvGrpSpPr/>
            <p:nvPr/>
          </p:nvGrpSpPr>
          <p:grpSpPr>
            <a:xfrm>
              <a:off x="399923" y="802920"/>
              <a:ext cx="1772817" cy="5819549"/>
              <a:chOff x="399923" y="802920"/>
              <a:chExt cx="1772817" cy="581954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406643C-CD98-6649-8A1D-08E13D711BA5}"/>
                  </a:ext>
                </a:extLst>
              </p:cNvPr>
              <p:cNvGrpSpPr/>
              <p:nvPr/>
            </p:nvGrpSpPr>
            <p:grpSpPr>
              <a:xfrm>
                <a:off x="556172" y="1267376"/>
                <a:ext cx="1399932" cy="4457000"/>
                <a:chOff x="441600" y="1576872"/>
                <a:chExt cx="1535301" cy="4887977"/>
              </a:xfrm>
            </p:grpSpPr>
            <p:pic>
              <p:nvPicPr>
                <p:cNvPr id="4" name="Grafik 5">
                  <a:extLst>
                    <a:ext uri="{FF2B5EF4-FFF2-40B4-BE49-F238E27FC236}">
                      <a16:creationId xmlns:a16="http://schemas.microsoft.com/office/drawing/2014/main" id="{A9D6ED81-38B9-4149-9F71-A64EAB1132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41600" y="1576872"/>
                  <a:ext cx="1489837" cy="2516561"/>
                </a:xfrm>
                <a:prstGeom prst="rect">
                  <a:avLst/>
                </a:prstGeom>
              </p:spPr>
            </p:pic>
            <p:pic>
              <p:nvPicPr>
                <p:cNvPr id="21" name="Grafik 5">
                  <a:extLst>
                    <a:ext uri="{FF2B5EF4-FFF2-40B4-BE49-F238E27FC236}">
                      <a16:creationId xmlns:a16="http://schemas.microsoft.com/office/drawing/2014/main" id="{4A477ACB-109D-C444-A654-53EFB09233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487064" y="3948288"/>
                  <a:ext cx="1489837" cy="2516561"/>
                </a:xfrm>
                <a:prstGeom prst="rect">
                  <a:avLst/>
                </a:prstGeom>
              </p:spPr>
            </p:pic>
          </p:grp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3478B3A-B68A-6547-9EB4-03C1ED713E7B}"/>
                  </a:ext>
                </a:extLst>
              </p:cNvPr>
              <p:cNvSpPr/>
              <p:nvPr/>
            </p:nvSpPr>
            <p:spPr>
              <a:xfrm>
                <a:off x="399923" y="802920"/>
                <a:ext cx="1772817" cy="5819549"/>
              </a:xfrm>
              <a:prstGeom prst="rect">
                <a:avLst/>
              </a:prstGeom>
              <a:noFill/>
              <a:ln>
                <a:solidFill>
                  <a:srgbClr val="D2D8E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>
                  <a:latin typeface="Calibri" panose="020F0502020204030204" pitchFamily="34" charset="0"/>
                  <a:ea typeface="Verdana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43" name="Grafik 5">
                <a:extLst>
                  <a:ext uri="{FF2B5EF4-FFF2-40B4-BE49-F238E27FC236}">
                    <a16:creationId xmlns:a16="http://schemas.microsoft.com/office/drawing/2014/main" id="{7B431050-D59E-F14F-BC2E-A6C6FB492C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058" y="5846195"/>
                <a:ext cx="685178" cy="690465"/>
              </a:xfrm>
              <a:prstGeom prst="rect">
                <a:avLst/>
              </a:prstGeom>
            </p:spPr>
          </p:pic>
          <p:pic>
            <p:nvPicPr>
              <p:cNvPr id="44" name="Grafik 5">
                <a:extLst>
                  <a:ext uri="{FF2B5EF4-FFF2-40B4-BE49-F238E27FC236}">
                    <a16:creationId xmlns:a16="http://schemas.microsoft.com/office/drawing/2014/main" id="{1548E5EE-7579-0D4D-8C5E-90119341AB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49558" y="5892515"/>
                <a:ext cx="685178" cy="690465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482F15-C2B3-D447-899F-5804DC829CB2}"/>
                  </a:ext>
                </a:extLst>
              </p:cNvPr>
              <p:cNvSpPr txBox="1"/>
              <p:nvPr/>
            </p:nvSpPr>
            <p:spPr>
              <a:xfrm>
                <a:off x="691978" y="5658999"/>
                <a:ext cx="1059052" cy="467031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1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Networks</a:t>
                </a: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B563C94-B989-4D49-8C73-E50A6907563C}"/>
              </a:ext>
            </a:extLst>
          </p:cNvPr>
          <p:cNvGrpSpPr/>
          <p:nvPr/>
        </p:nvGrpSpPr>
        <p:grpSpPr>
          <a:xfrm>
            <a:off x="2479133" y="798868"/>
            <a:ext cx="9398736" cy="1901181"/>
            <a:chOff x="2479133" y="4721289"/>
            <a:chExt cx="9398736" cy="190118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40047D3-CB34-2445-A38E-AAC7F3B45A5D}"/>
                </a:ext>
              </a:extLst>
            </p:cNvPr>
            <p:cNvGrpSpPr/>
            <p:nvPr/>
          </p:nvGrpSpPr>
          <p:grpSpPr>
            <a:xfrm>
              <a:off x="3328219" y="4808948"/>
              <a:ext cx="5480481" cy="1663273"/>
              <a:chOff x="2590499" y="4436481"/>
              <a:chExt cx="6554034" cy="198908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FC00299-8649-6F42-BB89-77D35DEBBB67}"/>
                  </a:ext>
                </a:extLst>
              </p:cNvPr>
              <p:cNvSpPr txBox="1"/>
              <p:nvPr/>
            </p:nvSpPr>
            <p:spPr>
              <a:xfrm>
                <a:off x="2590499" y="5318180"/>
                <a:ext cx="1266506" cy="558516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each </a:t>
                </a:r>
                <a:br>
                  <a:rPr lang="en-US" sz="1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1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subject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07D2B3-5508-834C-BC3D-A542D66317F3}"/>
                  </a:ext>
                </a:extLst>
              </p:cNvPr>
              <p:cNvGrpSpPr/>
              <p:nvPr/>
            </p:nvGrpSpPr>
            <p:grpSpPr>
              <a:xfrm>
                <a:off x="3757240" y="4660746"/>
                <a:ext cx="2277881" cy="1728994"/>
                <a:chOff x="3915861" y="4532536"/>
                <a:chExt cx="2624899" cy="1992393"/>
              </a:xfrm>
            </p:grpSpPr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32DAD948-5C3C-AD43-963F-552CA8AC3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5861" y="4532536"/>
                  <a:ext cx="2624899" cy="1992393"/>
                </a:xfrm>
                <a:prstGeom prst="rect">
                  <a:avLst/>
                </a:prstGeom>
              </p:spPr>
            </p:pic>
            <p:sp>
              <p:nvSpPr>
                <p:cNvPr id="28" name="Donut 27">
                  <a:extLst>
                    <a:ext uri="{FF2B5EF4-FFF2-40B4-BE49-F238E27FC236}">
                      <a16:creationId xmlns:a16="http://schemas.microsoft.com/office/drawing/2014/main" id="{8A718C3F-DDF2-8F4F-8211-BBBBDD956B51}"/>
                    </a:ext>
                  </a:extLst>
                </p:cNvPr>
                <p:cNvSpPr/>
                <p:nvPr/>
              </p:nvSpPr>
              <p:spPr>
                <a:xfrm>
                  <a:off x="4030824" y="5187820"/>
                  <a:ext cx="506204" cy="477214"/>
                </a:xfrm>
                <a:prstGeom prst="donut">
                  <a:avLst>
                    <a:gd name="adj" fmla="val 11268"/>
                  </a:avLst>
                </a:prstGeom>
                <a:solidFill>
                  <a:srgbClr val="DBDF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ea typeface="Verdana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9" name="Donut 28">
                  <a:extLst>
                    <a:ext uri="{FF2B5EF4-FFF2-40B4-BE49-F238E27FC236}">
                      <a16:creationId xmlns:a16="http://schemas.microsoft.com/office/drawing/2014/main" id="{E1D1473A-F75D-D940-BDBD-757533919086}"/>
                    </a:ext>
                  </a:extLst>
                </p:cNvPr>
                <p:cNvSpPr/>
                <p:nvPr/>
              </p:nvSpPr>
              <p:spPr>
                <a:xfrm>
                  <a:off x="5459443" y="5290125"/>
                  <a:ext cx="506204" cy="477214"/>
                </a:xfrm>
                <a:prstGeom prst="donut">
                  <a:avLst>
                    <a:gd name="adj" fmla="val 11268"/>
                  </a:avLst>
                </a:prstGeom>
                <a:solidFill>
                  <a:srgbClr val="DBDF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Calibri" panose="020F0502020204030204" pitchFamily="34" charset="0"/>
                    <a:ea typeface="Verdana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36D520D-6650-914B-A8E7-EF84C02570D3}"/>
                  </a:ext>
                </a:extLst>
              </p:cNvPr>
              <p:cNvSpPr txBox="1"/>
              <p:nvPr/>
            </p:nvSpPr>
            <p:spPr>
              <a:xfrm>
                <a:off x="4305012" y="4436481"/>
                <a:ext cx="1266506" cy="558516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400" b="1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fMRI data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9361416-5787-354D-9E8B-9229B932D465}"/>
                  </a:ext>
                </a:extLst>
              </p:cNvPr>
              <p:cNvGrpSpPr/>
              <p:nvPr/>
            </p:nvGrpSpPr>
            <p:grpSpPr>
              <a:xfrm>
                <a:off x="6540808" y="4612098"/>
                <a:ext cx="2603725" cy="1813469"/>
                <a:chOff x="6540808" y="4801126"/>
                <a:chExt cx="2067257" cy="1439824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8635CE9-15F1-DB40-8A80-61254D069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40808" y="4801126"/>
                  <a:ext cx="2067257" cy="1351087"/>
                </a:xfrm>
                <a:prstGeom prst="rect">
                  <a:avLst/>
                </a:prstGeom>
              </p:spPr>
            </p:pic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86CC486-AD9F-384E-ADCF-908E42A2012D}"/>
                    </a:ext>
                  </a:extLst>
                </p:cNvPr>
                <p:cNvSpPr/>
                <p:nvPr/>
              </p:nvSpPr>
              <p:spPr>
                <a:xfrm>
                  <a:off x="8278682" y="5850407"/>
                  <a:ext cx="248520" cy="30179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endParaRPr lang="en-US">
                    <a:latin typeface="Calibri" panose="020F0502020204030204" pitchFamily="34" charset="0"/>
                    <a:ea typeface="Verdana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DB799BA-FC96-D744-BB5D-66D41D0110F7}"/>
                    </a:ext>
                  </a:extLst>
                </p:cNvPr>
                <p:cNvSpPr txBox="1"/>
                <p:nvPr/>
              </p:nvSpPr>
              <p:spPr>
                <a:xfrm>
                  <a:off x="6630967" y="5999856"/>
                  <a:ext cx="1689555" cy="241094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t" anchorCtr="0">
                  <a:noAutofit/>
                </a:bodyPr>
                <a:lstStyle/>
                <a:p>
                  <a:pPr algn="ctr"/>
                  <a:r>
                    <a:rPr lang="en-US" sz="1400">
                      <a:solidFill>
                        <a:srgbClr val="23395E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Time</a:t>
                  </a:r>
                  <a:endParaRPr lang="en-US" sz="1400" dirty="0">
                    <a:solidFill>
                      <a:srgbClr val="23395E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5D07B409-CD81-494B-BC37-158127DC5F2D}"/>
                  </a:ext>
                </a:extLst>
              </p:cNvPr>
              <p:cNvCxnSpPr/>
              <p:nvPr/>
            </p:nvCxnSpPr>
            <p:spPr>
              <a:xfrm>
                <a:off x="6102220" y="5561045"/>
                <a:ext cx="42302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059EDB0-ACB3-004A-BADA-C21D31CB304E}"/>
                </a:ext>
              </a:extLst>
            </p:cNvPr>
            <p:cNvSpPr/>
            <p:nvPr/>
          </p:nvSpPr>
          <p:spPr>
            <a:xfrm>
              <a:off x="2479133" y="4721289"/>
              <a:ext cx="9398736" cy="1901181"/>
            </a:xfrm>
            <a:prstGeom prst="rect">
              <a:avLst/>
            </a:prstGeom>
            <a:noFill/>
            <a:ln>
              <a:solidFill>
                <a:srgbClr val="D2D8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8050D66-91A8-ED4A-A9FD-B546CB3562BE}"/>
                </a:ext>
              </a:extLst>
            </p:cNvPr>
            <p:cNvSpPr txBox="1"/>
            <p:nvPr/>
          </p:nvSpPr>
          <p:spPr>
            <a:xfrm rot="16200000">
              <a:off x="2043894" y="5503994"/>
              <a:ext cx="1446245" cy="32657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700" b="1" i="1" dirty="0"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rPr>
                <a:t>Functional</a:t>
              </a:r>
            </a:p>
            <a:p>
              <a:pPr algn="ctr"/>
              <a:r>
                <a:rPr lang="en-US" sz="1700" b="1" i="1" dirty="0"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rPr>
                <a:t>connectivity</a:t>
              </a:r>
            </a:p>
          </p:txBody>
        </p:sp>
        <p:pic>
          <p:nvPicPr>
            <p:cNvPr id="48" name="Grafik 7">
              <a:extLst>
                <a:ext uri="{FF2B5EF4-FFF2-40B4-BE49-F238E27FC236}">
                  <a16:creationId xmlns:a16="http://schemas.microsoft.com/office/drawing/2014/main" id="{39F4E832-70C7-5D4D-90E8-1546D9C3AE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1284" y="5067733"/>
              <a:ext cx="1302000" cy="1295951"/>
            </a:xfrm>
            <a:prstGeom prst="rect">
              <a:avLst/>
            </a:prstGeom>
            <a:ln w="12700">
              <a:solidFill>
                <a:srgbClr val="D2D8E0"/>
              </a:solidFill>
            </a:ln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011D90-1524-E24D-8E9F-E7157FD3F05C}"/>
                </a:ext>
              </a:extLst>
            </p:cNvPr>
            <p:cNvSpPr txBox="1"/>
            <p:nvPr/>
          </p:nvSpPr>
          <p:spPr>
            <a:xfrm>
              <a:off x="9162758" y="4808947"/>
              <a:ext cx="1059052" cy="46703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4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FC matrix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AC691C-A800-C046-9D4B-0037B0BBDB2C}"/>
                </a:ext>
              </a:extLst>
            </p:cNvPr>
            <p:cNvSpPr txBox="1"/>
            <p:nvPr/>
          </p:nvSpPr>
          <p:spPr>
            <a:xfrm>
              <a:off x="10405583" y="5346097"/>
              <a:ext cx="1059052" cy="46703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en-US" sz="14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Obtain FC for </a:t>
              </a:r>
            </a:p>
            <a:p>
              <a:r>
                <a:rPr lang="en-US" sz="14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each subject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15E6603-4257-F84D-9546-21DE4F59047F}"/>
                </a:ext>
              </a:extLst>
            </p:cNvPr>
            <p:cNvSpPr txBox="1"/>
            <p:nvPr/>
          </p:nvSpPr>
          <p:spPr>
            <a:xfrm>
              <a:off x="7178501" y="4782047"/>
              <a:ext cx="1059052" cy="467031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4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Assess FC between </a:t>
              </a:r>
              <a:br>
                <a:rPr lang="en-US" sz="1400" b="1" i="1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400" b="1" i="1" dirty="0">
                  <a:latin typeface="Calibri" panose="020F0502020204030204" pitchFamily="34" charset="0"/>
                  <a:cs typeface="Calibri" panose="020F0502020204030204" pitchFamily="34" charset="0"/>
                </a:rPr>
                <a:t>all ROI pairs</a:t>
              </a:r>
            </a:p>
          </p:txBody>
        </p:sp>
      </p:grpSp>
      <p:grpSp>
        <p:nvGrpSpPr>
          <p:cNvPr id="36" name="Group 9">
            <a:extLst>
              <a:ext uri="{FF2B5EF4-FFF2-40B4-BE49-F238E27FC236}">
                <a16:creationId xmlns:a16="http://schemas.microsoft.com/office/drawing/2014/main" id="{412CE6E1-1EB4-6045-AB94-A89700E941C1}"/>
              </a:ext>
            </a:extLst>
          </p:cNvPr>
          <p:cNvGrpSpPr/>
          <p:nvPr/>
        </p:nvGrpSpPr>
        <p:grpSpPr>
          <a:xfrm>
            <a:off x="3965001" y="3419927"/>
            <a:ext cx="6025552" cy="946424"/>
            <a:chOff x="2485282" y="3667856"/>
            <a:chExt cx="5856479" cy="919868"/>
          </a:xfrm>
        </p:grpSpPr>
        <p:sp>
          <p:nvSpPr>
            <p:cNvPr id="46" name="TextBox 54">
              <a:extLst>
                <a:ext uri="{FF2B5EF4-FFF2-40B4-BE49-F238E27FC236}">
                  <a16:creationId xmlns:a16="http://schemas.microsoft.com/office/drawing/2014/main" id="{73D75846-11D8-B94D-BEB9-F2AF83341DA3}"/>
                </a:ext>
              </a:extLst>
            </p:cNvPr>
            <p:cNvSpPr txBox="1"/>
            <p:nvPr/>
          </p:nvSpPr>
          <p:spPr>
            <a:xfrm>
              <a:off x="2485282" y="3673324"/>
              <a:ext cx="2817843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rPr>
                <a:t>Normal aging</a:t>
              </a:r>
            </a:p>
          </p:txBody>
        </p:sp>
        <p:sp>
          <p:nvSpPr>
            <p:cNvPr id="53" name="TextBox 55">
              <a:extLst>
                <a:ext uri="{FF2B5EF4-FFF2-40B4-BE49-F238E27FC236}">
                  <a16:creationId xmlns:a16="http://schemas.microsoft.com/office/drawing/2014/main" id="{BABF9FF3-9131-924B-9F0C-C0376EB038F8}"/>
                </a:ext>
              </a:extLst>
            </p:cNvPr>
            <p:cNvSpPr txBox="1"/>
            <p:nvPr/>
          </p:nvSpPr>
          <p:spPr>
            <a:xfrm>
              <a:off x="5523918" y="3667856"/>
              <a:ext cx="2817843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b="1" dirty="0"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rPr>
                <a:t>Alzheimer’s</a:t>
              </a:r>
              <a:r>
                <a:rPr lang="en-US" dirty="0"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rPr>
                <a:t> </a:t>
              </a:r>
              <a:r>
                <a:rPr lang="en-US" b="1" dirty="0">
                  <a:latin typeface="Calibri" panose="020F0502020204030204" pitchFamily="34" charset="0"/>
                  <a:ea typeface="Calibri" charset="0"/>
                  <a:cs typeface="Calibri" panose="020F0502020204030204" pitchFamily="34" charset="0"/>
                </a:rPr>
                <a:t>disease</a:t>
              </a:r>
            </a:p>
          </p:txBody>
        </p:sp>
      </p:grpSp>
      <p:sp>
        <p:nvSpPr>
          <p:cNvPr id="55" name="Rectangle 40">
            <a:extLst>
              <a:ext uri="{FF2B5EF4-FFF2-40B4-BE49-F238E27FC236}">
                <a16:creationId xmlns:a16="http://schemas.microsoft.com/office/drawing/2014/main" id="{AAD36023-A443-3E4C-AC50-00CD901074BE}"/>
              </a:ext>
            </a:extLst>
          </p:cNvPr>
          <p:cNvSpPr/>
          <p:nvPr/>
        </p:nvSpPr>
        <p:spPr>
          <a:xfrm>
            <a:off x="2479133" y="2876222"/>
            <a:ext cx="9398736" cy="3746247"/>
          </a:xfrm>
          <a:prstGeom prst="rect">
            <a:avLst/>
          </a:prstGeom>
          <a:noFill/>
          <a:ln>
            <a:solidFill>
              <a:srgbClr val="D2D8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  <p:sp>
        <p:nvSpPr>
          <p:cNvPr id="56" name="TextBox 54">
            <a:extLst>
              <a:ext uri="{FF2B5EF4-FFF2-40B4-BE49-F238E27FC236}">
                <a16:creationId xmlns:a16="http://schemas.microsoft.com/office/drawing/2014/main" id="{73D75846-11D8-B94D-BEB9-F2AF83341DA3}"/>
              </a:ext>
            </a:extLst>
          </p:cNvPr>
          <p:cNvSpPr txBox="1"/>
          <p:nvPr/>
        </p:nvSpPr>
        <p:spPr>
          <a:xfrm>
            <a:off x="5728904" y="2980714"/>
            <a:ext cx="2899193" cy="94079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2200" b="1" dirty="0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Average FC </a:t>
            </a:r>
            <a:r>
              <a:rPr lang="en-US" sz="2200" b="1">
                <a:latin typeface="Calibri" panose="020F0502020204030204" pitchFamily="34" charset="0"/>
                <a:ea typeface="Calibri" charset="0"/>
                <a:cs typeface="Calibri" panose="020F0502020204030204" pitchFamily="34" charset="0"/>
              </a:rPr>
              <a:t>matrices across groups</a:t>
            </a:r>
            <a:endParaRPr lang="en-US" sz="2200" b="1" dirty="0"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  <p:sp>
        <p:nvSpPr>
          <p:cNvPr id="57" name="Fußzeilenplatzhalter 4"/>
          <p:cNvSpPr txBox="1">
            <a:spLocks/>
          </p:cNvSpPr>
          <p:nvPr/>
        </p:nvSpPr>
        <p:spPr>
          <a:xfrm>
            <a:off x="4698182" y="6657166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1" dirty="0">
                <a:solidFill>
                  <a:srgbClr val="898989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Franzmeier et al., Nat Comms, 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83CC2-DA67-CC4D-9A31-6CD2B523E00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2538" y="3812302"/>
            <a:ext cx="6145182" cy="2651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F94E43-8718-8E46-BBDF-4AAE8F9B28B4}"/>
              </a:ext>
            </a:extLst>
          </p:cNvPr>
          <p:cNvSpPr txBox="1"/>
          <p:nvPr/>
        </p:nvSpPr>
        <p:spPr>
          <a:xfrm>
            <a:off x="252549" y="740229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en-US" sz="2000" dirty="0">
              <a:solidFill>
                <a:srgbClr val="23395E"/>
              </a:solidFill>
              <a:latin typeface="Calibri" panose="020F0502020204030204" pitchFamily="34" charset="0"/>
              <a:ea typeface="Calibri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57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EAA0-A8B9-944B-AC04-27A5D54F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395E"/>
                </a:solidFill>
              </a:rPr>
              <a:t>Functionally connected regions show similar tau accumulation rates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6B6C4-3AFD-D041-823A-504F8BF3E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109" y="1121179"/>
            <a:ext cx="2908663" cy="252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68FF1-A157-A644-B48A-453A422567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109" y="3751349"/>
            <a:ext cx="3059274" cy="2557837"/>
          </a:xfrm>
          <a:prstGeom prst="rect">
            <a:avLst/>
          </a:prstGeom>
        </p:spPr>
      </p:pic>
      <p:sp>
        <p:nvSpPr>
          <p:cNvPr id="7" name="Bogen 12">
            <a:extLst>
              <a:ext uri="{FF2B5EF4-FFF2-40B4-BE49-F238E27FC236}">
                <a16:creationId xmlns:a16="http://schemas.microsoft.com/office/drawing/2014/main" id="{FB503960-5484-F746-8F7A-2638FECB1FC3}"/>
              </a:ext>
            </a:extLst>
          </p:cNvPr>
          <p:cNvSpPr/>
          <p:nvPr/>
        </p:nvSpPr>
        <p:spPr>
          <a:xfrm rot="2668300">
            <a:off x="1271578" y="2161147"/>
            <a:ext cx="3002500" cy="3118106"/>
          </a:xfrm>
          <a:prstGeom prst="arc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89522-08AE-8D44-971E-6A123C3C7574}"/>
              </a:ext>
            </a:extLst>
          </p:cNvPr>
          <p:cNvSpPr txBox="1"/>
          <p:nvPr/>
        </p:nvSpPr>
        <p:spPr>
          <a:xfrm>
            <a:off x="2603863" y="1012220"/>
            <a:ext cx="400594" cy="1089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n-US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9798D1C-6E3D-1549-A2D6-E3EB036CF28C}"/>
              </a:ext>
            </a:extLst>
          </p:cNvPr>
          <p:cNvSpPr txBox="1">
            <a:spLocks/>
          </p:cNvSpPr>
          <p:nvPr/>
        </p:nvSpPr>
        <p:spPr>
          <a:xfrm>
            <a:off x="8001191" y="6410004"/>
            <a:ext cx="3938328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1" dirty="0">
                <a:solidFill>
                  <a:srgbClr val="898989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Franzmeier et al., Nat Comms, 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2D9D9A-6017-4B48-A141-7676CC611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5349" y="2081463"/>
            <a:ext cx="3351272" cy="33216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FDF398BD-0622-D54E-98E7-D0F11D6A6684}"/>
              </a:ext>
            </a:extLst>
          </p:cNvPr>
          <p:cNvSpPr txBox="1"/>
          <p:nvPr/>
        </p:nvSpPr>
        <p:spPr>
          <a:xfrm>
            <a:off x="5937600" y="1537729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Association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functional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covariance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in tau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endParaRPr lang="de-DE" sz="16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A20A7F3-EDC1-BA49-98E3-D22BABC6D04C}"/>
              </a:ext>
            </a:extLst>
          </p:cNvPr>
          <p:cNvSpPr txBox="1"/>
          <p:nvPr/>
        </p:nvSpPr>
        <p:spPr>
          <a:xfrm>
            <a:off x="1689463" y="93854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Functional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connectivity</a:t>
            </a:r>
            <a:endParaRPr lang="de-DE" sz="16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73A3EA9-3390-654A-81E3-A6246EA70013}"/>
              </a:ext>
            </a:extLst>
          </p:cNvPr>
          <p:cNvSpPr txBox="1"/>
          <p:nvPr/>
        </p:nvSpPr>
        <p:spPr>
          <a:xfrm>
            <a:off x="1642942" y="359114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Covariance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in tau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change</a:t>
            </a:r>
            <a:endParaRPr lang="de-DE" sz="16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6534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AEAA0-A8B9-944B-AC04-27A5D54F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395E"/>
                </a:solidFill>
              </a:rPr>
              <a:t>Functionally connected regions show similar tau accumulation rates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6B6C4-3AFD-D041-823A-504F8BF3E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109" y="1121179"/>
            <a:ext cx="2908663" cy="2521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68FF1-A157-A644-B48A-453A422567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109" y="3751349"/>
            <a:ext cx="3059274" cy="2557837"/>
          </a:xfrm>
          <a:prstGeom prst="rect">
            <a:avLst/>
          </a:prstGeom>
        </p:spPr>
      </p:pic>
      <p:sp>
        <p:nvSpPr>
          <p:cNvPr id="7" name="Bogen 12">
            <a:extLst>
              <a:ext uri="{FF2B5EF4-FFF2-40B4-BE49-F238E27FC236}">
                <a16:creationId xmlns:a16="http://schemas.microsoft.com/office/drawing/2014/main" id="{FB503960-5484-F746-8F7A-2638FECB1FC3}"/>
              </a:ext>
            </a:extLst>
          </p:cNvPr>
          <p:cNvSpPr/>
          <p:nvPr/>
        </p:nvSpPr>
        <p:spPr>
          <a:xfrm rot="2668300">
            <a:off x="1271578" y="2161147"/>
            <a:ext cx="3002500" cy="3118106"/>
          </a:xfrm>
          <a:prstGeom prst="arc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89522-08AE-8D44-971E-6A123C3C7574}"/>
              </a:ext>
            </a:extLst>
          </p:cNvPr>
          <p:cNvSpPr txBox="1"/>
          <p:nvPr/>
        </p:nvSpPr>
        <p:spPr>
          <a:xfrm>
            <a:off x="2603863" y="1012220"/>
            <a:ext cx="400594" cy="10895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n-US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D9798D1C-6E3D-1549-A2D6-E3EB036CF28C}"/>
              </a:ext>
            </a:extLst>
          </p:cNvPr>
          <p:cNvSpPr txBox="1">
            <a:spLocks/>
          </p:cNvSpPr>
          <p:nvPr/>
        </p:nvSpPr>
        <p:spPr>
          <a:xfrm>
            <a:off x="8001191" y="6410004"/>
            <a:ext cx="3938328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1" dirty="0">
                <a:solidFill>
                  <a:srgbClr val="898989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Franzmeier et al., Nat Comms, 2020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504DE6-664D-0E42-9413-EB84899773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5349" y="2081463"/>
            <a:ext cx="6720114" cy="33216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761471A-5F4D-0F4D-ABCA-BEE14DDB90F1}"/>
              </a:ext>
            </a:extLst>
          </p:cNvPr>
          <p:cNvSpPr txBox="1"/>
          <p:nvPr/>
        </p:nvSpPr>
        <p:spPr>
          <a:xfrm>
            <a:off x="5937600" y="1537729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Association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between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functional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connectivity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pPr algn="ctr"/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covariance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in tau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endParaRPr lang="de-DE" sz="16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5B0E97-74D0-2B4F-A1C2-F9FE1AB5C4BB}"/>
              </a:ext>
            </a:extLst>
          </p:cNvPr>
          <p:cNvSpPr txBox="1"/>
          <p:nvPr/>
        </p:nvSpPr>
        <p:spPr>
          <a:xfrm>
            <a:off x="9125828" y="1624263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Replication</a:t>
            </a:r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CA9D9A9C-A85A-464B-9A30-DE8937303C99}"/>
              </a:ext>
            </a:extLst>
          </p:cNvPr>
          <p:cNvSpPr/>
          <p:nvPr/>
        </p:nvSpPr>
        <p:spPr>
          <a:xfrm>
            <a:off x="8458200" y="1624263"/>
            <a:ext cx="493294" cy="22868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25FA9F8-37A2-7E4D-B163-B36DBA0F19DE}"/>
              </a:ext>
            </a:extLst>
          </p:cNvPr>
          <p:cNvSpPr txBox="1"/>
          <p:nvPr/>
        </p:nvSpPr>
        <p:spPr>
          <a:xfrm>
            <a:off x="1689463" y="93854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Functional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connectivity</a:t>
            </a:r>
            <a:endParaRPr lang="de-DE" sz="16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D4201F4-A41D-6E42-B4F1-7EDEFA06332C}"/>
              </a:ext>
            </a:extLst>
          </p:cNvPr>
          <p:cNvSpPr txBox="1"/>
          <p:nvPr/>
        </p:nvSpPr>
        <p:spPr>
          <a:xfrm>
            <a:off x="1642942" y="359114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Covariance</a:t>
            </a:r>
            <a:r>
              <a:rPr lang="de-DE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in tau </a:t>
            </a:r>
            <a:r>
              <a:rPr lang="de-DE" sz="16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change</a:t>
            </a:r>
            <a:endParaRPr lang="de-DE" sz="16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366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51C9-0077-9C4F-938C-41CB9750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395E"/>
                </a:solidFill>
              </a:rPr>
              <a:t>Functionally connected regions show similar tau accumulation rates</a:t>
            </a:r>
            <a:br>
              <a:rPr lang="en-US" dirty="0">
                <a:solidFill>
                  <a:srgbClr val="23395E"/>
                </a:solidFill>
              </a:rPr>
            </a:br>
            <a:r>
              <a:rPr lang="en-US" dirty="0">
                <a:solidFill>
                  <a:srgbClr val="23395E"/>
                </a:solidFill>
              </a:rPr>
              <a:t>within brain networks</a:t>
            </a:r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64520D-8DD3-054D-8995-D73AA48B0544}"/>
              </a:ext>
            </a:extLst>
          </p:cNvPr>
          <p:cNvGrpSpPr/>
          <p:nvPr/>
        </p:nvGrpSpPr>
        <p:grpSpPr>
          <a:xfrm>
            <a:off x="202713" y="1345819"/>
            <a:ext cx="4608095" cy="5099187"/>
            <a:chOff x="322127" y="1502231"/>
            <a:chExt cx="3839665" cy="4248864"/>
          </a:xfrm>
        </p:grpSpPr>
        <p:pic>
          <p:nvPicPr>
            <p:cNvPr id="29" name="Grafik 5">
              <a:extLst>
                <a:ext uri="{FF2B5EF4-FFF2-40B4-BE49-F238E27FC236}">
                  <a16:creationId xmlns:a16="http://schemas.microsoft.com/office/drawing/2014/main" id="{FDB9B17D-8ACF-0446-AE8B-BB873DF60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72073" y="4900382"/>
              <a:ext cx="791126" cy="797230"/>
            </a:xfrm>
            <a:prstGeom prst="rect">
              <a:avLst/>
            </a:prstGeom>
          </p:spPr>
        </p:pic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5A455F5F-84E7-6C45-8882-30ABCE7E9531}"/>
                </a:ext>
              </a:extLst>
            </p:cNvPr>
            <p:cNvGrpSpPr/>
            <p:nvPr/>
          </p:nvGrpSpPr>
          <p:grpSpPr>
            <a:xfrm>
              <a:off x="322127" y="1502231"/>
              <a:ext cx="3839665" cy="4248864"/>
              <a:chOff x="322127" y="1502231"/>
              <a:chExt cx="3839665" cy="4248864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4554B60-A71F-2943-98BE-94D3016964CA}"/>
                  </a:ext>
                </a:extLst>
              </p:cNvPr>
              <p:cNvSpPr txBox="1"/>
              <p:nvPr/>
            </p:nvSpPr>
            <p:spPr>
              <a:xfrm>
                <a:off x="1633691" y="1502231"/>
                <a:ext cx="1446245" cy="32657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700" b="1" i="1" dirty="0"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Brain atlas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2D00329-9C20-9F43-A441-76C016CC76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127" y="1828801"/>
                <a:ext cx="3839665" cy="3071581"/>
              </a:xfrm>
              <a:prstGeom prst="rect">
                <a:avLst/>
              </a:prstGeom>
            </p:spPr>
          </p:pic>
          <p:pic>
            <p:nvPicPr>
              <p:cNvPr id="30" name="Grafik 5">
                <a:extLst>
                  <a:ext uri="{FF2B5EF4-FFF2-40B4-BE49-F238E27FC236}">
                    <a16:creationId xmlns:a16="http://schemas.microsoft.com/office/drawing/2014/main" id="{C1E9C12B-6295-F945-BACA-1B74C6752F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87365" y="4953865"/>
                <a:ext cx="791126" cy="797230"/>
              </a:xfrm>
              <a:prstGeom prst="rect">
                <a:avLst/>
              </a:prstGeom>
            </p:spPr>
          </p:pic>
        </p:grpSp>
      </p:grpSp>
      <p:sp>
        <p:nvSpPr>
          <p:cNvPr id="33" name="Fußzeilenplatzhalter 4">
            <a:extLst>
              <a:ext uri="{FF2B5EF4-FFF2-40B4-BE49-F238E27FC236}">
                <a16:creationId xmlns:a16="http://schemas.microsoft.com/office/drawing/2014/main" id="{4FB900CF-082F-7A42-8EFE-EEE6DA7C40DB}"/>
              </a:ext>
            </a:extLst>
          </p:cNvPr>
          <p:cNvSpPr txBox="1">
            <a:spLocks/>
          </p:cNvSpPr>
          <p:nvPr/>
        </p:nvSpPr>
        <p:spPr>
          <a:xfrm>
            <a:off x="-1431567" y="6571275"/>
            <a:ext cx="3938328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1" dirty="0">
                <a:solidFill>
                  <a:srgbClr val="898989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Franzmeier et al., Nat Comms, 2020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91DBAE-B506-D943-9BFB-B1DD8CDA9F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1189" y="1106904"/>
            <a:ext cx="5458042" cy="565295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46BDFB-7B34-6945-B4C0-FF63089ACA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1189" y="830963"/>
            <a:ext cx="5458042" cy="2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46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E593-489C-1B47-BDDE-853E6572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Alzheimer‘s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 – A </a:t>
            </a:r>
            <a:r>
              <a:rPr lang="de-DE" dirty="0" err="1"/>
              <a:t>cascade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pathological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B25D41-D077-9147-B891-9DBD6BBD4A46}"/>
              </a:ext>
            </a:extLst>
          </p:cNvPr>
          <p:cNvCxnSpPr>
            <a:cxnSpLocks/>
          </p:cNvCxnSpPr>
          <p:nvPr/>
        </p:nvCxnSpPr>
        <p:spPr>
          <a:xfrm>
            <a:off x="1075301" y="5205366"/>
            <a:ext cx="5216452" cy="0"/>
          </a:xfrm>
          <a:prstGeom prst="straightConnector1">
            <a:avLst/>
          </a:prstGeom>
          <a:ln>
            <a:solidFill>
              <a:srgbClr val="989999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EF085-DEAB-B04A-B190-5C3720C7F700}"/>
              </a:ext>
            </a:extLst>
          </p:cNvPr>
          <p:cNvCxnSpPr>
            <a:cxnSpLocks/>
          </p:cNvCxnSpPr>
          <p:nvPr/>
        </p:nvCxnSpPr>
        <p:spPr>
          <a:xfrm flipV="1">
            <a:off x="1075301" y="1914619"/>
            <a:ext cx="0" cy="3290749"/>
          </a:xfrm>
          <a:prstGeom prst="straightConnector1">
            <a:avLst/>
          </a:prstGeom>
          <a:ln>
            <a:solidFill>
              <a:srgbClr val="989999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4686B808-6F83-A24F-A3B3-9163E6B1F716}"/>
              </a:ext>
            </a:extLst>
          </p:cNvPr>
          <p:cNvSpPr/>
          <p:nvPr/>
        </p:nvSpPr>
        <p:spPr>
          <a:xfrm>
            <a:off x="1099437" y="2188127"/>
            <a:ext cx="5058782" cy="3011739"/>
          </a:xfrm>
          <a:custGeom>
            <a:avLst/>
            <a:gdLst>
              <a:gd name="connsiteX0" fmla="*/ 0 w 4273826"/>
              <a:gd name="connsiteY0" fmla="*/ 2544417 h 2544417"/>
              <a:gd name="connsiteX1" fmla="*/ 1470992 w 4273826"/>
              <a:gd name="connsiteY1" fmla="*/ 2226365 h 2544417"/>
              <a:gd name="connsiteX2" fmla="*/ 2385392 w 4273826"/>
              <a:gd name="connsiteY2" fmla="*/ 755374 h 2544417"/>
              <a:gd name="connsiteX3" fmla="*/ 4273826 w 4273826"/>
              <a:gd name="connsiteY3" fmla="*/ 0 h 254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3826" h="2544417">
                <a:moveTo>
                  <a:pt x="0" y="2544417"/>
                </a:moveTo>
                <a:cubicBezTo>
                  <a:pt x="536713" y="2534478"/>
                  <a:pt x="1073427" y="2524539"/>
                  <a:pt x="1470992" y="2226365"/>
                </a:cubicBezTo>
                <a:cubicBezTo>
                  <a:pt x="1868557" y="1928191"/>
                  <a:pt x="1918253" y="1126435"/>
                  <a:pt x="2385392" y="755374"/>
                </a:cubicBezTo>
                <a:cubicBezTo>
                  <a:pt x="2852531" y="384313"/>
                  <a:pt x="4273826" y="0"/>
                  <a:pt x="4273826" y="0"/>
                </a:cubicBezTo>
              </a:path>
            </a:pathLst>
          </a:custGeom>
          <a:ln>
            <a:solidFill>
              <a:srgbClr val="DE8D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0E6A68E-92BF-D942-919F-43495E5036FB}"/>
              </a:ext>
            </a:extLst>
          </p:cNvPr>
          <p:cNvSpPr/>
          <p:nvPr/>
        </p:nvSpPr>
        <p:spPr>
          <a:xfrm>
            <a:off x="2699424" y="2395752"/>
            <a:ext cx="3447030" cy="2799978"/>
          </a:xfrm>
          <a:custGeom>
            <a:avLst/>
            <a:gdLst>
              <a:gd name="connsiteX0" fmla="*/ 0 w 2912165"/>
              <a:gd name="connsiteY0" fmla="*/ 2365514 h 2365514"/>
              <a:gd name="connsiteX1" fmla="*/ 904461 w 2912165"/>
              <a:gd name="connsiteY1" fmla="*/ 1878496 h 2365514"/>
              <a:gd name="connsiteX2" fmla="*/ 1649896 w 2912165"/>
              <a:gd name="connsiteY2" fmla="*/ 944218 h 2365514"/>
              <a:gd name="connsiteX3" fmla="*/ 2912165 w 2912165"/>
              <a:gd name="connsiteY3" fmla="*/ 0 h 23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2165" h="2365514">
                <a:moveTo>
                  <a:pt x="0" y="2365514"/>
                </a:moveTo>
                <a:cubicBezTo>
                  <a:pt x="314739" y="2240446"/>
                  <a:pt x="629478" y="2115379"/>
                  <a:pt x="904461" y="1878496"/>
                </a:cubicBezTo>
                <a:cubicBezTo>
                  <a:pt x="1179444" y="1641613"/>
                  <a:pt x="1315279" y="1257301"/>
                  <a:pt x="1649896" y="944218"/>
                </a:cubicBezTo>
                <a:cubicBezTo>
                  <a:pt x="1984513" y="631135"/>
                  <a:pt x="2698474" y="144117"/>
                  <a:pt x="2912165" y="0"/>
                </a:cubicBezTo>
              </a:path>
            </a:pathLst>
          </a:custGeom>
          <a:ln>
            <a:solidFill>
              <a:srgbClr val="0471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D8C9FC6-C1AB-A949-9725-B4AA099F92E4}"/>
              </a:ext>
            </a:extLst>
          </p:cNvPr>
          <p:cNvSpPr/>
          <p:nvPr/>
        </p:nvSpPr>
        <p:spPr>
          <a:xfrm>
            <a:off x="3052362" y="2595751"/>
            <a:ext cx="3094092" cy="2599979"/>
          </a:xfrm>
          <a:custGeom>
            <a:avLst/>
            <a:gdLst>
              <a:gd name="connsiteX0" fmla="*/ 0 w 2613991"/>
              <a:gd name="connsiteY0" fmla="*/ 2196548 h 2196548"/>
              <a:gd name="connsiteX1" fmla="*/ 1083365 w 2613991"/>
              <a:gd name="connsiteY1" fmla="*/ 1709530 h 2196548"/>
              <a:gd name="connsiteX2" fmla="*/ 2613991 w 2613991"/>
              <a:gd name="connsiteY2" fmla="*/ 0 h 219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3991" h="2196548">
                <a:moveTo>
                  <a:pt x="0" y="2196548"/>
                </a:moveTo>
                <a:cubicBezTo>
                  <a:pt x="323850" y="2136084"/>
                  <a:pt x="647700" y="2075621"/>
                  <a:pt x="1083365" y="1709530"/>
                </a:cubicBezTo>
                <a:cubicBezTo>
                  <a:pt x="1519030" y="1343439"/>
                  <a:pt x="2066510" y="671719"/>
                  <a:pt x="2613991" y="0"/>
                </a:cubicBezTo>
              </a:path>
            </a:pathLst>
          </a:custGeom>
          <a:ln>
            <a:solidFill>
              <a:srgbClr val="98999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E43452-AE8F-8E4D-B9D3-DE84D323DE6D}"/>
              </a:ext>
            </a:extLst>
          </p:cNvPr>
          <p:cNvSpPr/>
          <p:nvPr/>
        </p:nvSpPr>
        <p:spPr>
          <a:xfrm rot="18954214">
            <a:off x="3643521" y="3806125"/>
            <a:ext cx="3320068" cy="912303"/>
          </a:xfrm>
          <a:custGeom>
            <a:avLst/>
            <a:gdLst>
              <a:gd name="connsiteX0" fmla="*/ 0 w 1845840"/>
              <a:gd name="connsiteY0" fmla="*/ 0 h 252481"/>
              <a:gd name="connsiteX1" fmla="*/ 1845840 w 1845840"/>
              <a:gd name="connsiteY1" fmla="*/ 0 h 252481"/>
              <a:gd name="connsiteX2" fmla="*/ 1845840 w 1845840"/>
              <a:gd name="connsiteY2" fmla="*/ 252481 h 252481"/>
              <a:gd name="connsiteX3" fmla="*/ 0 w 1845840"/>
              <a:gd name="connsiteY3" fmla="*/ 252481 h 252481"/>
              <a:gd name="connsiteX4" fmla="*/ 0 w 1845840"/>
              <a:gd name="connsiteY4" fmla="*/ 0 h 252481"/>
              <a:gd name="connsiteX0" fmla="*/ 0 w 2014270"/>
              <a:gd name="connsiteY0" fmla="*/ 0 h 252481"/>
              <a:gd name="connsiteX1" fmla="*/ 1845840 w 2014270"/>
              <a:gd name="connsiteY1" fmla="*/ 0 h 252481"/>
              <a:gd name="connsiteX2" fmla="*/ 2014270 w 2014270"/>
              <a:gd name="connsiteY2" fmla="*/ 235766 h 252481"/>
              <a:gd name="connsiteX3" fmla="*/ 0 w 2014270"/>
              <a:gd name="connsiteY3" fmla="*/ 252481 h 252481"/>
              <a:gd name="connsiteX4" fmla="*/ 0 w 2014270"/>
              <a:gd name="connsiteY4" fmla="*/ 0 h 252481"/>
              <a:gd name="connsiteX0" fmla="*/ 0 w 1998665"/>
              <a:gd name="connsiteY0" fmla="*/ 0 h 252481"/>
              <a:gd name="connsiteX1" fmla="*/ 1845840 w 1998665"/>
              <a:gd name="connsiteY1" fmla="*/ 0 h 252481"/>
              <a:gd name="connsiteX2" fmla="*/ 1998665 w 1998665"/>
              <a:gd name="connsiteY2" fmla="*/ 137606 h 252481"/>
              <a:gd name="connsiteX3" fmla="*/ 0 w 1998665"/>
              <a:gd name="connsiteY3" fmla="*/ 252481 h 252481"/>
              <a:gd name="connsiteX4" fmla="*/ 0 w 1998665"/>
              <a:gd name="connsiteY4" fmla="*/ 0 h 252481"/>
              <a:gd name="connsiteX0" fmla="*/ 0 w 2436343"/>
              <a:gd name="connsiteY0" fmla="*/ 0 h 372099"/>
              <a:gd name="connsiteX1" fmla="*/ 2283518 w 2436343"/>
              <a:gd name="connsiteY1" fmla="*/ 119618 h 372099"/>
              <a:gd name="connsiteX2" fmla="*/ 2436343 w 2436343"/>
              <a:gd name="connsiteY2" fmla="*/ 257224 h 372099"/>
              <a:gd name="connsiteX3" fmla="*/ 437678 w 2436343"/>
              <a:gd name="connsiteY3" fmla="*/ 372099 h 372099"/>
              <a:gd name="connsiteX4" fmla="*/ 0 w 2436343"/>
              <a:gd name="connsiteY4" fmla="*/ 0 h 372099"/>
              <a:gd name="connsiteX0" fmla="*/ 0 w 2436343"/>
              <a:gd name="connsiteY0" fmla="*/ 0 h 587614"/>
              <a:gd name="connsiteX1" fmla="*/ 2283518 w 2436343"/>
              <a:gd name="connsiteY1" fmla="*/ 119618 h 587614"/>
              <a:gd name="connsiteX2" fmla="*/ 2436343 w 2436343"/>
              <a:gd name="connsiteY2" fmla="*/ 257224 h 587614"/>
              <a:gd name="connsiteX3" fmla="*/ 588684 w 2436343"/>
              <a:gd name="connsiteY3" fmla="*/ 587614 h 587614"/>
              <a:gd name="connsiteX4" fmla="*/ 0 w 2436343"/>
              <a:gd name="connsiteY4" fmla="*/ 0 h 587614"/>
              <a:gd name="connsiteX0" fmla="*/ 0 w 2436343"/>
              <a:gd name="connsiteY0" fmla="*/ 0 h 587614"/>
              <a:gd name="connsiteX1" fmla="*/ 1090232 w 2436343"/>
              <a:gd name="connsiteY1" fmla="*/ 222785 h 587614"/>
              <a:gd name="connsiteX2" fmla="*/ 2436343 w 2436343"/>
              <a:gd name="connsiteY2" fmla="*/ 257224 h 587614"/>
              <a:gd name="connsiteX3" fmla="*/ 588684 w 2436343"/>
              <a:gd name="connsiteY3" fmla="*/ 587614 h 587614"/>
              <a:gd name="connsiteX4" fmla="*/ 0 w 2436343"/>
              <a:gd name="connsiteY4" fmla="*/ 0 h 587614"/>
              <a:gd name="connsiteX0" fmla="*/ 0 w 2665025"/>
              <a:gd name="connsiteY0" fmla="*/ 0 h 587614"/>
              <a:gd name="connsiteX1" fmla="*/ 1090232 w 2665025"/>
              <a:gd name="connsiteY1" fmla="*/ 222785 h 587614"/>
              <a:gd name="connsiteX2" fmla="*/ 2665025 w 2665025"/>
              <a:gd name="connsiteY2" fmla="*/ 49778 h 587614"/>
              <a:gd name="connsiteX3" fmla="*/ 588684 w 2665025"/>
              <a:gd name="connsiteY3" fmla="*/ 587614 h 587614"/>
              <a:gd name="connsiteX4" fmla="*/ 0 w 2665025"/>
              <a:gd name="connsiteY4" fmla="*/ 0 h 587614"/>
              <a:gd name="connsiteX0" fmla="*/ 0 w 2665025"/>
              <a:gd name="connsiteY0" fmla="*/ 0 h 587614"/>
              <a:gd name="connsiteX1" fmla="*/ 1095596 w 2665025"/>
              <a:gd name="connsiteY1" fmla="*/ 117267 h 587614"/>
              <a:gd name="connsiteX2" fmla="*/ 2665025 w 2665025"/>
              <a:gd name="connsiteY2" fmla="*/ 49778 h 587614"/>
              <a:gd name="connsiteX3" fmla="*/ 588684 w 2665025"/>
              <a:gd name="connsiteY3" fmla="*/ 587614 h 587614"/>
              <a:gd name="connsiteX4" fmla="*/ 0 w 2665025"/>
              <a:gd name="connsiteY4" fmla="*/ 0 h 587614"/>
              <a:gd name="connsiteX0" fmla="*/ 0 w 2700493"/>
              <a:gd name="connsiteY0" fmla="*/ 0 h 608142"/>
              <a:gd name="connsiteX1" fmla="*/ 1131064 w 2700493"/>
              <a:gd name="connsiteY1" fmla="*/ 137795 h 608142"/>
              <a:gd name="connsiteX2" fmla="*/ 2700493 w 2700493"/>
              <a:gd name="connsiteY2" fmla="*/ 70306 h 608142"/>
              <a:gd name="connsiteX3" fmla="*/ 624152 w 2700493"/>
              <a:gd name="connsiteY3" fmla="*/ 608142 h 608142"/>
              <a:gd name="connsiteX4" fmla="*/ 0 w 2700493"/>
              <a:gd name="connsiteY4" fmla="*/ 0 h 608142"/>
              <a:gd name="connsiteX0" fmla="*/ 0 w 2704723"/>
              <a:gd name="connsiteY0" fmla="*/ 17852 h 625994"/>
              <a:gd name="connsiteX1" fmla="*/ 1131064 w 2704723"/>
              <a:gd name="connsiteY1" fmla="*/ 155647 h 625994"/>
              <a:gd name="connsiteX2" fmla="*/ 2700493 w 2704723"/>
              <a:gd name="connsiteY2" fmla="*/ 88158 h 625994"/>
              <a:gd name="connsiteX3" fmla="*/ 624152 w 2704723"/>
              <a:gd name="connsiteY3" fmla="*/ 625994 h 625994"/>
              <a:gd name="connsiteX4" fmla="*/ 0 w 2704723"/>
              <a:gd name="connsiteY4" fmla="*/ 17852 h 625994"/>
              <a:gd name="connsiteX0" fmla="*/ 0 w 2711464"/>
              <a:gd name="connsiteY0" fmla="*/ 16208 h 624350"/>
              <a:gd name="connsiteX1" fmla="*/ 1131064 w 2711464"/>
              <a:gd name="connsiteY1" fmla="*/ 154003 h 624350"/>
              <a:gd name="connsiteX2" fmla="*/ 2700493 w 2711464"/>
              <a:gd name="connsiteY2" fmla="*/ 86514 h 624350"/>
              <a:gd name="connsiteX3" fmla="*/ 624152 w 2711464"/>
              <a:gd name="connsiteY3" fmla="*/ 624350 h 624350"/>
              <a:gd name="connsiteX4" fmla="*/ 0 w 2711464"/>
              <a:gd name="connsiteY4" fmla="*/ 16208 h 624350"/>
              <a:gd name="connsiteX0" fmla="*/ 0 w 2712929"/>
              <a:gd name="connsiteY0" fmla="*/ 22427 h 630569"/>
              <a:gd name="connsiteX1" fmla="*/ 1131064 w 2712929"/>
              <a:gd name="connsiteY1" fmla="*/ 160222 h 630569"/>
              <a:gd name="connsiteX2" fmla="*/ 2700493 w 2712929"/>
              <a:gd name="connsiteY2" fmla="*/ 92733 h 630569"/>
              <a:gd name="connsiteX3" fmla="*/ 624152 w 2712929"/>
              <a:gd name="connsiteY3" fmla="*/ 630569 h 630569"/>
              <a:gd name="connsiteX4" fmla="*/ 0 w 2712929"/>
              <a:gd name="connsiteY4" fmla="*/ 22427 h 630569"/>
              <a:gd name="connsiteX0" fmla="*/ 0 w 2716059"/>
              <a:gd name="connsiteY0" fmla="*/ 17480 h 632179"/>
              <a:gd name="connsiteX1" fmla="*/ 1142394 w 2716059"/>
              <a:gd name="connsiteY1" fmla="*/ 161832 h 632179"/>
              <a:gd name="connsiteX2" fmla="*/ 2711823 w 2716059"/>
              <a:gd name="connsiteY2" fmla="*/ 94343 h 632179"/>
              <a:gd name="connsiteX3" fmla="*/ 635482 w 2716059"/>
              <a:gd name="connsiteY3" fmla="*/ 632179 h 632179"/>
              <a:gd name="connsiteX4" fmla="*/ 0 w 2716059"/>
              <a:gd name="connsiteY4" fmla="*/ 17480 h 632179"/>
              <a:gd name="connsiteX0" fmla="*/ 0 w 2716059"/>
              <a:gd name="connsiteY0" fmla="*/ 0 h 614699"/>
              <a:gd name="connsiteX1" fmla="*/ 1142394 w 2716059"/>
              <a:gd name="connsiteY1" fmla="*/ 144352 h 614699"/>
              <a:gd name="connsiteX2" fmla="*/ 2711823 w 2716059"/>
              <a:gd name="connsiteY2" fmla="*/ 76863 h 614699"/>
              <a:gd name="connsiteX3" fmla="*/ 635482 w 2716059"/>
              <a:gd name="connsiteY3" fmla="*/ 614699 h 614699"/>
              <a:gd name="connsiteX4" fmla="*/ 0 w 2716059"/>
              <a:gd name="connsiteY4" fmla="*/ 0 h 614699"/>
              <a:gd name="connsiteX0" fmla="*/ 0 w 2716059"/>
              <a:gd name="connsiteY0" fmla="*/ 0 h 614699"/>
              <a:gd name="connsiteX1" fmla="*/ 1142394 w 2716059"/>
              <a:gd name="connsiteY1" fmla="*/ 144352 h 614699"/>
              <a:gd name="connsiteX2" fmla="*/ 2711823 w 2716059"/>
              <a:gd name="connsiteY2" fmla="*/ 76863 h 614699"/>
              <a:gd name="connsiteX3" fmla="*/ 635482 w 2716059"/>
              <a:gd name="connsiteY3" fmla="*/ 614699 h 614699"/>
              <a:gd name="connsiteX4" fmla="*/ 0 w 2716059"/>
              <a:gd name="connsiteY4" fmla="*/ 0 h 614699"/>
              <a:gd name="connsiteX0" fmla="*/ 0 w 2711823"/>
              <a:gd name="connsiteY0" fmla="*/ 0 h 614699"/>
              <a:gd name="connsiteX1" fmla="*/ 1142394 w 2711823"/>
              <a:gd name="connsiteY1" fmla="*/ 144352 h 614699"/>
              <a:gd name="connsiteX2" fmla="*/ 2711823 w 2711823"/>
              <a:gd name="connsiteY2" fmla="*/ 76863 h 614699"/>
              <a:gd name="connsiteX3" fmla="*/ 635482 w 2711823"/>
              <a:gd name="connsiteY3" fmla="*/ 614699 h 614699"/>
              <a:gd name="connsiteX4" fmla="*/ 0 w 2711823"/>
              <a:gd name="connsiteY4" fmla="*/ 0 h 614699"/>
              <a:gd name="connsiteX0" fmla="*/ 0 w 2711823"/>
              <a:gd name="connsiteY0" fmla="*/ 0 h 614699"/>
              <a:gd name="connsiteX1" fmla="*/ 1142394 w 2711823"/>
              <a:gd name="connsiteY1" fmla="*/ 144352 h 614699"/>
              <a:gd name="connsiteX2" fmla="*/ 2711823 w 2711823"/>
              <a:gd name="connsiteY2" fmla="*/ 76863 h 614699"/>
              <a:gd name="connsiteX3" fmla="*/ 635482 w 2711823"/>
              <a:gd name="connsiteY3" fmla="*/ 614699 h 614699"/>
              <a:gd name="connsiteX4" fmla="*/ 0 w 2711823"/>
              <a:gd name="connsiteY4" fmla="*/ 0 h 614699"/>
              <a:gd name="connsiteX0" fmla="*/ 0 w 2804903"/>
              <a:gd name="connsiteY0" fmla="*/ 134161 h 748860"/>
              <a:gd name="connsiteX1" fmla="*/ 1142394 w 2804903"/>
              <a:gd name="connsiteY1" fmla="*/ 278513 h 748860"/>
              <a:gd name="connsiteX2" fmla="*/ 2804903 w 2804903"/>
              <a:gd name="connsiteY2" fmla="*/ 697 h 748860"/>
              <a:gd name="connsiteX3" fmla="*/ 635482 w 2804903"/>
              <a:gd name="connsiteY3" fmla="*/ 748860 h 748860"/>
              <a:gd name="connsiteX4" fmla="*/ 0 w 2804903"/>
              <a:gd name="connsiteY4" fmla="*/ 134161 h 748860"/>
              <a:gd name="connsiteX0" fmla="*/ 0 w 2804903"/>
              <a:gd name="connsiteY0" fmla="*/ 134161 h 748860"/>
              <a:gd name="connsiteX1" fmla="*/ 1142394 w 2804903"/>
              <a:gd name="connsiteY1" fmla="*/ 278513 h 748860"/>
              <a:gd name="connsiteX2" fmla="*/ 2804903 w 2804903"/>
              <a:gd name="connsiteY2" fmla="*/ 697 h 748860"/>
              <a:gd name="connsiteX3" fmla="*/ 635482 w 2804903"/>
              <a:gd name="connsiteY3" fmla="*/ 748860 h 748860"/>
              <a:gd name="connsiteX4" fmla="*/ 0 w 2804903"/>
              <a:gd name="connsiteY4" fmla="*/ 134161 h 748860"/>
              <a:gd name="connsiteX0" fmla="*/ 0 w 2804903"/>
              <a:gd name="connsiteY0" fmla="*/ 134161 h 771441"/>
              <a:gd name="connsiteX1" fmla="*/ 1142394 w 2804903"/>
              <a:gd name="connsiteY1" fmla="*/ 278513 h 771441"/>
              <a:gd name="connsiteX2" fmla="*/ 2804903 w 2804903"/>
              <a:gd name="connsiteY2" fmla="*/ 697 h 771441"/>
              <a:gd name="connsiteX3" fmla="*/ 635482 w 2804903"/>
              <a:gd name="connsiteY3" fmla="*/ 748860 h 771441"/>
              <a:gd name="connsiteX4" fmla="*/ 0 w 2804903"/>
              <a:gd name="connsiteY4" fmla="*/ 134161 h 771441"/>
              <a:gd name="connsiteX0" fmla="*/ 0 w 2804903"/>
              <a:gd name="connsiteY0" fmla="*/ 133464 h 770744"/>
              <a:gd name="connsiteX1" fmla="*/ 1142394 w 2804903"/>
              <a:gd name="connsiteY1" fmla="*/ 277816 h 770744"/>
              <a:gd name="connsiteX2" fmla="*/ 2804903 w 2804903"/>
              <a:gd name="connsiteY2" fmla="*/ 0 h 770744"/>
              <a:gd name="connsiteX3" fmla="*/ 635482 w 2804903"/>
              <a:gd name="connsiteY3" fmla="*/ 748163 h 770744"/>
              <a:gd name="connsiteX4" fmla="*/ 0 w 2804903"/>
              <a:gd name="connsiteY4" fmla="*/ 133464 h 77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903" h="770744">
                <a:moveTo>
                  <a:pt x="0" y="133464"/>
                </a:moveTo>
                <a:cubicBezTo>
                  <a:pt x="189869" y="188132"/>
                  <a:pt x="674910" y="300060"/>
                  <a:pt x="1142394" y="277816"/>
                </a:cubicBezTo>
                <a:cubicBezTo>
                  <a:pt x="1609878" y="255572"/>
                  <a:pt x="1425898" y="233781"/>
                  <a:pt x="2804903" y="0"/>
                </a:cubicBezTo>
                <a:cubicBezTo>
                  <a:pt x="1834243" y="659490"/>
                  <a:pt x="1151141" y="840774"/>
                  <a:pt x="635482" y="748163"/>
                </a:cubicBezTo>
                <a:lnTo>
                  <a:pt x="0" y="133464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39000">
                <a:srgbClr val="FFC000"/>
              </a:gs>
              <a:gs pos="83000">
                <a:srgbClr val="92D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4" name="Grafik 25">
            <a:extLst>
              <a:ext uri="{FF2B5EF4-FFF2-40B4-BE49-F238E27FC236}">
                <a16:creationId xmlns:a16="http://schemas.microsoft.com/office/drawing/2014/main" id="{CBE96E15-D2D8-B944-855A-B86BBF952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0989" y="3815876"/>
            <a:ext cx="669238" cy="499058"/>
          </a:xfrm>
          <a:prstGeom prst="ellipse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6A2E7CC-CEDA-7247-A90F-97B71E2AB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440" y="3567087"/>
            <a:ext cx="498592" cy="609599"/>
          </a:xfrm>
          <a:prstGeom prst="ellipse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B210AC9-6EA0-E74F-97B5-9010A8902240}"/>
              </a:ext>
            </a:extLst>
          </p:cNvPr>
          <p:cNvSpPr txBox="1"/>
          <p:nvPr/>
        </p:nvSpPr>
        <p:spPr>
          <a:xfrm>
            <a:off x="2732126" y="3094663"/>
            <a:ext cx="914400" cy="23467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500" dirty="0">
                <a:solidFill>
                  <a:srgbClr val="DE8D0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Amyloid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E9F322-3568-2C4A-AAC5-401FA1B40A46}"/>
              </a:ext>
            </a:extLst>
          </p:cNvPr>
          <p:cNvSpPr txBox="1"/>
          <p:nvPr/>
        </p:nvSpPr>
        <p:spPr>
          <a:xfrm>
            <a:off x="3573659" y="3906316"/>
            <a:ext cx="914400" cy="23467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500" dirty="0">
                <a:solidFill>
                  <a:srgbClr val="0471A3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Tau</a:t>
            </a:r>
          </a:p>
        </p:txBody>
      </p:sp>
      <p:pic>
        <p:nvPicPr>
          <p:cNvPr id="69" name="Grafik 25">
            <a:extLst>
              <a:ext uri="{FF2B5EF4-FFF2-40B4-BE49-F238E27FC236}">
                <a16:creationId xmlns:a16="http://schemas.microsoft.com/office/drawing/2014/main" id="{4D988E97-410A-5F43-B054-787806130D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9250" y="2967290"/>
            <a:ext cx="669238" cy="499058"/>
          </a:xfrm>
          <a:prstGeom prst="ellipse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B5FB54C-1D7C-094A-AE07-83669E023225}"/>
              </a:ext>
            </a:extLst>
          </p:cNvPr>
          <p:cNvSpPr txBox="1"/>
          <p:nvPr/>
        </p:nvSpPr>
        <p:spPr>
          <a:xfrm rot="18899811">
            <a:off x="4497366" y="4731212"/>
            <a:ext cx="699715" cy="3272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0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Cognitively</a:t>
            </a:r>
            <a:r>
              <a:rPr lang="de-DE" sz="1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Normal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43391EC-C2DC-2548-A3B8-B4D98496936E}"/>
              </a:ext>
            </a:extLst>
          </p:cNvPr>
          <p:cNvSpPr txBox="1"/>
          <p:nvPr/>
        </p:nvSpPr>
        <p:spPr>
          <a:xfrm rot="18188557">
            <a:off x="5252074" y="4135123"/>
            <a:ext cx="473619" cy="3272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MCI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32A2FA-8C20-8849-A6E1-C6906145BF4D}"/>
              </a:ext>
            </a:extLst>
          </p:cNvPr>
          <p:cNvSpPr txBox="1"/>
          <p:nvPr/>
        </p:nvSpPr>
        <p:spPr>
          <a:xfrm rot="17768825">
            <a:off x="5659619" y="3269311"/>
            <a:ext cx="473619" cy="15218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0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Dementia</a:t>
            </a:r>
            <a:endParaRPr lang="de-DE" sz="1000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CBEE8D-D47D-E64A-B0FA-2E5BE09C0EFD}"/>
              </a:ext>
            </a:extLst>
          </p:cNvPr>
          <p:cNvSpPr txBox="1"/>
          <p:nvPr/>
        </p:nvSpPr>
        <p:spPr>
          <a:xfrm>
            <a:off x="3171628" y="5246194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3BE60D-8B84-EC4E-8463-A4CE2AC51F93}"/>
              </a:ext>
            </a:extLst>
          </p:cNvPr>
          <p:cNvSpPr txBox="1"/>
          <p:nvPr/>
        </p:nvSpPr>
        <p:spPr>
          <a:xfrm rot="16200000">
            <a:off x="780927" y="191829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r"/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Abnormal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E2C5978-B156-314C-925B-7448FF064941}"/>
              </a:ext>
            </a:extLst>
          </p:cNvPr>
          <p:cNvSpPr txBox="1"/>
          <p:nvPr/>
        </p:nvSpPr>
        <p:spPr>
          <a:xfrm rot="16200000">
            <a:off x="780928" y="428955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Normal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AE23D91-6567-2A47-B157-6D0C229036AE}"/>
              </a:ext>
            </a:extLst>
          </p:cNvPr>
          <p:cNvCxnSpPr>
            <a:cxnSpLocks/>
          </p:cNvCxnSpPr>
          <p:nvPr/>
        </p:nvCxnSpPr>
        <p:spPr>
          <a:xfrm>
            <a:off x="5548645" y="1914619"/>
            <a:ext cx="0" cy="353037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95292B-A97B-1844-B6B7-FBD047F4479F}"/>
              </a:ext>
            </a:extLst>
          </p:cNvPr>
          <p:cNvCxnSpPr/>
          <p:nvPr/>
        </p:nvCxnSpPr>
        <p:spPr>
          <a:xfrm>
            <a:off x="5650113" y="3687957"/>
            <a:ext cx="0" cy="610815"/>
          </a:xfrm>
          <a:prstGeom prst="line">
            <a:avLst/>
          </a:prstGeom>
          <a:ln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10400272-E29C-5746-9C0D-CCC6546639CB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3733869" y="2699924"/>
            <a:ext cx="0" cy="267366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2D73836-1870-6B41-8FFA-4C371A1E870A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3974410" y="2688542"/>
            <a:ext cx="231198" cy="1127334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6C3ED41-E0DF-E741-9777-37717A372B69}"/>
              </a:ext>
            </a:extLst>
          </p:cNvPr>
          <p:cNvGrpSpPr/>
          <p:nvPr/>
        </p:nvGrpSpPr>
        <p:grpSpPr>
          <a:xfrm>
            <a:off x="9055601" y="1772132"/>
            <a:ext cx="2007235" cy="973879"/>
            <a:chOff x="9055601" y="1772132"/>
            <a:chExt cx="2007235" cy="973879"/>
          </a:xfrm>
        </p:grpSpPr>
        <p:pic>
          <p:nvPicPr>
            <p:cNvPr id="28" name="Grafik 11">
              <a:extLst>
                <a:ext uri="{FF2B5EF4-FFF2-40B4-BE49-F238E27FC236}">
                  <a16:creationId xmlns:a16="http://schemas.microsoft.com/office/drawing/2014/main" id="{4354519F-2BF1-5A4F-8A65-934E9B3B5B41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55601" y="1772132"/>
              <a:ext cx="1100428" cy="973879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reflection blurRad="88900" stA="37000" endPos="20000" dist="50800" dir="5400000" sy="-100000" algn="bl" rotWithShape="0"/>
            </a:effectLst>
          </p:spPr>
        </p:pic>
        <p:sp>
          <p:nvSpPr>
            <p:cNvPr id="29" name="Textfeld 14">
              <a:extLst>
                <a:ext uri="{FF2B5EF4-FFF2-40B4-BE49-F238E27FC236}">
                  <a16:creationId xmlns:a16="http://schemas.microsoft.com/office/drawing/2014/main" id="{0967513E-81A2-4D45-A889-3E27E8EAEEE2}"/>
                </a:ext>
              </a:extLst>
            </p:cNvPr>
            <p:cNvSpPr txBox="1"/>
            <p:nvPr/>
          </p:nvSpPr>
          <p:spPr>
            <a:xfrm>
              <a:off x="10389478" y="1922393"/>
              <a:ext cx="673358" cy="673358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de-DE" sz="15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PET-imaging &amp; </a:t>
              </a:r>
            </a:p>
            <a:p>
              <a:r>
                <a:rPr lang="de-DE" sz="15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Biomarkers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33100C-9D45-8746-8567-B16C64E325FD}"/>
              </a:ext>
            </a:extLst>
          </p:cNvPr>
          <p:cNvGrpSpPr/>
          <p:nvPr/>
        </p:nvGrpSpPr>
        <p:grpSpPr>
          <a:xfrm>
            <a:off x="9055601" y="3167761"/>
            <a:ext cx="2007235" cy="973830"/>
            <a:chOff x="9055601" y="3167761"/>
            <a:chExt cx="2007235" cy="973830"/>
          </a:xfrm>
        </p:grpSpPr>
        <p:pic>
          <p:nvPicPr>
            <p:cNvPr id="31" name="Grafik 12">
              <a:extLst>
                <a:ext uri="{FF2B5EF4-FFF2-40B4-BE49-F238E27FC236}">
                  <a16:creationId xmlns:a16="http://schemas.microsoft.com/office/drawing/2014/main" id="{1DED1C0C-E6E6-1046-9C0E-76376BF96080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55601" y="3167761"/>
              <a:ext cx="1100428" cy="973830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reflection blurRad="38100" endPos="35000" dist="50800" dir="5400000" sy="-100000" algn="bl" rotWithShape="0"/>
            </a:effectLst>
          </p:spPr>
        </p:pic>
        <p:sp>
          <p:nvSpPr>
            <p:cNvPr id="32" name="Textfeld 13">
              <a:extLst>
                <a:ext uri="{FF2B5EF4-FFF2-40B4-BE49-F238E27FC236}">
                  <a16:creationId xmlns:a16="http://schemas.microsoft.com/office/drawing/2014/main" id="{8B5DEAA0-A905-AB48-A41F-BA7BF8FA5E41}"/>
                </a:ext>
              </a:extLst>
            </p:cNvPr>
            <p:cNvSpPr txBox="1"/>
            <p:nvPr/>
          </p:nvSpPr>
          <p:spPr>
            <a:xfrm>
              <a:off x="10389478" y="3471037"/>
              <a:ext cx="673358" cy="280669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de-DE" sz="15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Connectomics</a:t>
              </a:r>
              <a:endParaRPr lang="de-DE" sz="15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88F75A-6D40-DD4A-B790-277A80CE7BF8}"/>
              </a:ext>
            </a:extLst>
          </p:cNvPr>
          <p:cNvGrpSpPr/>
          <p:nvPr/>
        </p:nvGrpSpPr>
        <p:grpSpPr>
          <a:xfrm>
            <a:off x="9055601" y="4562676"/>
            <a:ext cx="1995720" cy="973879"/>
            <a:chOff x="9055601" y="4562676"/>
            <a:chExt cx="1995720" cy="973879"/>
          </a:xfrm>
        </p:grpSpPr>
        <p:pic>
          <p:nvPicPr>
            <p:cNvPr id="33" name="Grafik 10">
              <a:extLst>
                <a:ext uri="{FF2B5EF4-FFF2-40B4-BE49-F238E27FC236}">
                  <a16:creationId xmlns:a16="http://schemas.microsoft.com/office/drawing/2014/main" id="{B0A9CF81-BEFC-9448-B240-7E7589DE4F43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55601" y="4562676"/>
              <a:ext cx="1100428" cy="973879"/>
            </a:xfrm>
            <a:prstGeom prst="ellipse">
              <a:avLst/>
            </a:prstGeom>
            <a:ln>
              <a:solidFill>
                <a:srgbClr val="989999"/>
              </a:solidFill>
            </a:ln>
            <a:effectLst>
              <a:reflection blurRad="50800" stA="37000" endPos="50000" dist="50800" dir="5400000" sy="-100000" algn="bl" rotWithShape="0"/>
            </a:effectLst>
          </p:spPr>
        </p:pic>
        <p:sp>
          <p:nvSpPr>
            <p:cNvPr id="36" name="Textfeld 15">
              <a:extLst>
                <a:ext uri="{FF2B5EF4-FFF2-40B4-BE49-F238E27FC236}">
                  <a16:creationId xmlns:a16="http://schemas.microsoft.com/office/drawing/2014/main" id="{9CB137E8-A1A5-404B-9715-A6CB3073F1AA}"/>
                </a:ext>
              </a:extLst>
            </p:cNvPr>
            <p:cNvSpPr txBox="1"/>
            <p:nvPr/>
          </p:nvSpPr>
          <p:spPr>
            <a:xfrm>
              <a:off x="10377963" y="4720415"/>
              <a:ext cx="673358" cy="673358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de-DE" sz="15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Genetics</a:t>
              </a:r>
              <a:endParaRPr lang="de-DE" sz="15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Box 33">
            <a:extLst>
              <a:ext uri="{FF2B5EF4-FFF2-40B4-BE49-F238E27FC236}">
                <a16:creationId xmlns:a16="http://schemas.microsoft.com/office/drawing/2014/main" id="{ED572BC8-5BD2-D14A-8CB1-573289C34891}"/>
              </a:ext>
            </a:extLst>
          </p:cNvPr>
          <p:cNvSpPr txBox="1"/>
          <p:nvPr/>
        </p:nvSpPr>
        <p:spPr>
          <a:xfrm>
            <a:off x="5948136" y="3808206"/>
            <a:ext cx="816465" cy="2571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Reserve &amp;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Resilience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Coping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with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pathology</a:t>
            </a:r>
            <a:endParaRPr lang="de-DE" sz="1400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38" name="TextBox 34">
            <a:extLst>
              <a:ext uri="{FF2B5EF4-FFF2-40B4-BE49-F238E27FC236}">
                <a16:creationId xmlns:a16="http://schemas.microsoft.com/office/drawing/2014/main" id="{D9FA53E4-05BF-9242-9BD0-CF324FFA2CFA}"/>
              </a:ext>
            </a:extLst>
          </p:cNvPr>
          <p:cNvSpPr txBox="1"/>
          <p:nvPr/>
        </p:nvSpPr>
        <p:spPr>
          <a:xfrm>
            <a:off x="3157945" y="2207451"/>
            <a:ext cx="816465" cy="2571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Progression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of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primary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pathology</a:t>
            </a:r>
            <a:endParaRPr lang="de-DE" sz="1400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43" name="Fußzeilenplatzhalter 4">
            <a:extLst>
              <a:ext uri="{FF2B5EF4-FFF2-40B4-BE49-F238E27FC236}">
                <a16:creationId xmlns:a16="http://schemas.microsoft.com/office/drawing/2014/main" id="{50A24A13-2952-4747-BE38-C973662F0B75}"/>
              </a:ext>
            </a:extLst>
          </p:cNvPr>
          <p:cNvSpPr txBox="1">
            <a:spLocks/>
          </p:cNvSpPr>
          <p:nvPr/>
        </p:nvSpPr>
        <p:spPr>
          <a:xfrm>
            <a:off x="9221736" y="6504259"/>
            <a:ext cx="2646128" cy="3481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100" i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Jack et al. Lancet </a:t>
            </a:r>
            <a:r>
              <a:rPr lang="de-DE" sz="1100" i="1" dirty="0" err="1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Neurol</a:t>
            </a:r>
            <a:r>
              <a:rPr lang="de-DE" sz="1100" i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2013</a:t>
            </a:r>
          </a:p>
        </p:txBody>
      </p:sp>
    </p:spTree>
    <p:extLst>
      <p:ext uri="{BB962C8B-B14F-4D97-AF65-F5344CB8AC3E}">
        <p14:creationId xmlns:p14="http://schemas.microsoft.com/office/powerpoint/2010/main" val="104008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BD55-21E7-1A4D-A858-68D11AC0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3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Regions with high tau/low accumulation are interconnected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94E096-1DD9-024B-8CBC-F560FF9FC60D}"/>
              </a:ext>
            </a:extLst>
          </p:cNvPr>
          <p:cNvSpPr/>
          <p:nvPr/>
        </p:nvSpPr>
        <p:spPr>
          <a:xfrm>
            <a:off x="8213724" y="5164998"/>
            <a:ext cx="132253" cy="30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890855" y="1012220"/>
            <a:ext cx="4110336" cy="461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7B0D52-BE7C-5143-A1CD-4C3C5F459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6811" y="616220"/>
            <a:ext cx="2896755" cy="6133496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EF84539-7141-8548-A16E-DAD5B3719384}"/>
              </a:ext>
            </a:extLst>
          </p:cNvPr>
          <p:cNvGrpSpPr/>
          <p:nvPr/>
        </p:nvGrpSpPr>
        <p:grpSpPr>
          <a:xfrm>
            <a:off x="9476851" y="2598821"/>
            <a:ext cx="2547447" cy="2818932"/>
            <a:chOff x="322127" y="1502231"/>
            <a:chExt cx="3839665" cy="4248864"/>
          </a:xfrm>
        </p:grpSpPr>
        <p:pic>
          <p:nvPicPr>
            <p:cNvPr id="16" name="Grafik 5">
              <a:extLst>
                <a:ext uri="{FF2B5EF4-FFF2-40B4-BE49-F238E27FC236}">
                  <a16:creationId xmlns:a16="http://schemas.microsoft.com/office/drawing/2014/main" id="{726F4325-B9F8-F349-97CA-8A65299F9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72073" y="4900382"/>
              <a:ext cx="791126" cy="797230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F7873E1-91F9-7140-9A69-2A7AB77EF382}"/>
                </a:ext>
              </a:extLst>
            </p:cNvPr>
            <p:cNvGrpSpPr/>
            <p:nvPr/>
          </p:nvGrpSpPr>
          <p:grpSpPr>
            <a:xfrm>
              <a:off x="322127" y="1502231"/>
              <a:ext cx="3839665" cy="4248864"/>
              <a:chOff x="322127" y="1502231"/>
              <a:chExt cx="3839665" cy="4248864"/>
            </a:xfrm>
          </p:grpSpPr>
          <p:sp>
            <p:nvSpPr>
              <p:cNvPr id="18" name="TextBox 25">
                <a:extLst>
                  <a:ext uri="{FF2B5EF4-FFF2-40B4-BE49-F238E27FC236}">
                    <a16:creationId xmlns:a16="http://schemas.microsoft.com/office/drawing/2014/main" id="{F868A404-02FD-054D-BC8B-B14487A166B5}"/>
                  </a:ext>
                </a:extLst>
              </p:cNvPr>
              <p:cNvSpPr txBox="1"/>
              <p:nvPr/>
            </p:nvSpPr>
            <p:spPr>
              <a:xfrm>
                <a:off x="1633691" y="1502231"/>
                <a:ext cx="1446245" cy="32657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700" b="1" i="1" dirty="0"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Brain atlas</a:t>
                </a:r>
              </a:p>
            </p:txBody>
          </p:sp>
          <p:pic>
            <p:nvPicPr>
              <p:cNvPr id="19" name="Picture 24">
                <a:extLst>
                  <a:ext uri="{FF2B5EF4-FFF2-40B4-BE49-F238E27FC236}">
                    <a16:creationId xmlns:a16="http://schemas.microsoft.com/office/drawing/2014/main" id="{4E34BECA-0CCD-F042-889D-070F51175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127" y="1828801"/>
                <a:ext cx="3839665" cy="3071581"/>
              </a:xfrm>
              <a:prstGeom prst="rect">
                <a:avLst/>
              </a:prstGeom>
            </p:spPr>
          </p:pic>
          <p:pic>
            <p:nvPicPr>
              <p:cNvPr id="20" name="Grafik 5">
                <a:extLst>
                  <a:ext uri="{FF2B5EF4-FFF2-40B4-BE49-F238E27FC236}">
                    <a16:creationId xmlns:a16="http://schemas.microsoft.com/office/drawing/2014/main" id="{9844D4CB-1641-6444-970D-E533F82241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87365" y="4953865"/>
                <a:ext cx="791126" cy="797230"/>
              </a:xfrm>
              <a:prstGeom prst="rect">
                <a:avLst/>
              </a:prstGeom>
            </p:spPr>
          </p:pic>
        </p:grpSp>
      </p:grpSp>
      <p:sp>
        <p:nvSpPr>
          <p:cNvPr id="11" name="Rechteck 10">
            <a:extLst>
              <a:ext uri="{FF2B5EF4-FFF2-40B4-BE49-F238E27FC236}">
                <a16:creationId xmlns:a16="http://schemas.microsoft.com/office/drawing/2014/main" id="{BA377F57-0402-6245-9104-918C203CCC05}"/>
              </a:ext>
            </a:extLst>
          </p:cNvPr>
          <p:cNvSpPr/>
          <p:nvPr/>
        </p:nvSpPr>
        <p:spPr>
          <a:xfrm>
            <a:off x="3356811" y="616220"/>
            <a:ext cx="612004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D786B28D-B1B7-7646-BDCB-DD39C5AB93FA}"/>
              </a:ext>
            </a:extLst>
          </p:cNvPr>
          <p:cNvSpPr/>
          <p:nvPr/>
        </p:nvSpPr>
        <p:spPr>
          <a:xfrm>
            <a:off x="3356811" y="3645382"/>
            <a:ext cx="612004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Fußzeilenplatzhalter 4">
            <a:extLst>
              <a:ext uri="{FF2B5EF4-FFF2-40B4-BE49-F238E27FC236}">
                <a16:creationId xmlns:a16="http://schemas.microsoft.com/office/drawing/2014/main" id="{4EF66AFA-6C6F-C749-8B7D-2FC3D37BACB0}"/>
              </a:ext>
            </a:extLst>
          </p:cNvPr>
          <p:cNvSpPr txBox="1">
            <a:spLocks/>
          </p:cNvSpPr>
          <p:nvPr/>
        </p:nvSpPr>
        <p:spPr>
          <a:xfrm>
            <a:off x="8001191" y="6410004"/>
            <a:ext cx="3938328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1" dirty="0">
                <a:solidFill>
                  <a:srgbClr val="898989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Franzmeier et al., Nat Comms, 2020</a:t>
            </a:r>
          </a:p>
        </p:txBody>
      </p:sp>
    </p:spTree>
    <p:extLst>
      <p:ext uri="{BB962C8B-B14F-4D97-AF65-F5344CB8AC3E}">
        <p14:creationId xmlns:p14="http://schemas.microsoft.com/office/powerpoint/2010/main" val="1335420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BD55-21E7-1A4D-A858-68D11AC0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3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Regions with high tau/low accumulation are interconnected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94E096-1DD9-024B-8CBC-F560FF9FC60D}"/>
              </a:ext>
            </a:extLst>
          </p:cNvPr>
          <p:cNvSpPr/>
          <p:nvPr/>
        </p:nvSpPr>
        <p:spPr>
          <a:xfrm>
            <a:off x="8213724" y="5164998"/>
            <a:ext cx="132253" cy="30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890855" y="1012220"/>
            <a:ext cx="4110336" cy="461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7B0D52-BE7C-5143-A1CD-4C3C5F459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6811" y="616220"/>
            <a:ext cx="6120040" cy="6133496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EF84539-7141-8548-A16E-DAD5B3719384}"/>
              </a:ext>
            </a:extLst>
          </p:cNvPr>
          <p:cNvGrpSpPr/>
          <p:nvPr/>
        </p:nvGrpSpPr>
        <p:grpSpPr>
          <a:xfrm>
            <a:off x="9476851" y="2598821"/>
            <a:ext cx="2547447" cy="2818932"/>
            <a:chOff x="322127" y="1502231"/>
            <a:chExt cx="3839665" cy="4248864"/>
          </a:xfrm>
        </p:grpSpPr>
        <p:pic>
          <p:nvPicPr>
            <p:cNvPr id="16" name="Grafik 5">
              <a:extLst>
                <a:ext uri="{FF2B5EF4-FFF2-40B4-BE49-F238E27FC236}">
                  <a16:creationId xmlns:a16="http://schemas.microsoft.com/office/drawing/2014/main" id="{726F4325-B9F8-F349-97CA-8A65299F9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72073" y="4900382"/>
              <a:ext cx="791126" cy="797230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F7873E1-91F9-7140-9A69-2A7AB77EF382}"/>
                </a:ext>
              </a:extLst>
            </p:cNvPr>
            <p:cNvGrpSpPr/>
            <p:nvPr/>
          </p:nvGrpSpPr>
          <p:grpSpPr>
            <a:xfrm>
              <a:off x="322127" y="1502231"/>
              <a:ext cx="3839665" cy="4248864"/>
              <a:chOff x="322127" y="1502231"/>
              <a:chExt cx="3839665" cy="4248864"/>
            </a:xfrm>
          </p:grpSpPr>
          <p:sp>
            <p:nvSpPr>
              <p:cNvPr id="18" name="TextBox 25">
                <a:extLst>
                  <a:ext uri="{FF2B5EF4-FFF2-40B4-BE49-F238E27FC236}">
                    <a16:creationId xmlns:a16="http://schemas.microsoft.com/office/drawing/2014/main" id="{F868A404-02FD-054D-BC8B-B14487A166B5}"/>
                  </a:ext>
                </a:extLst>
              </p:cNvPr>
              <p:cNvSpPr txBox="1"/>
              <p:nvPr/>
            </p:nvSpPr>
            <p:spPr>
              <a:xfrm>
                <a:off x="1633691" y="1502231"/>
                <a:ext cx="1446245" cy="32657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700" b="1" i="1" dirty="0"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Brain atlas</a:t>
                </a:r>
              </a:p>
            </p:txBody>
          </p:sp>
          <p:pic>
            <p:nvPicPr>
              <p:cNvPr id="19" name="Picture 24">
                <a:extLst>
                  <a:ext uri="{FF2B5EF4-FFF2-40B4-BE49-F238E27FC236}">
                    <a16:creationId xmlns:a16="http://schemas.microsoft.com/office/drawing/2014/main" id="{4E34BECA-0CCD-F042-889D-070F51175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127" y="1828801"/>
                <a:ext cx="3839665" cy="3071581"/>
              </a:xfrm>
              <a:prstGeom prst="rect">
                <a:avLst/>
              </a:prstGeom>
            </p:spPr>
          </p:pic>
          <p:pic>
            <p:nvPicPr>
              <p:cNvPr id="20" name="Grafik 5">
                <a:extLst>
                  <a:ext uri="{FF2B5EF4-FFF2-40B4-BE49-F238E27FC236}">
                    <a16:creationId xmlns:a16="http://schemas.microsoft.com/office/drawing/2014/main" id="{9844D4CB-1641-6444-970D-E533F82241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87365" y="4953865"/>
                <a:ext cx="791126" cy="797230"/>
              </a:xfrm>
              <a:prstGeom prst="rect">
                <a:avLst/>
              </a:prstGeom>
            </p:spPr>
          </p:pic>
        </p:grp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AC89A3A8-815F-684C-9E57-A04630B92861}"/>
              </a:ext>
            </a:extLst>
          </p:cNvPr>
          <p:cNvSpPr/>
          <p:nvPr/>
        </p:nvSpPr>
        <p:spPr>
          <a:xfrm>
            <a:off x="3356811" y="616220"/>
            <a:ext cx="612004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D90864-8E37-A440-A5F0-69D936422589}"/>
              </a:ext>
            </a:extLst>
          </p:cNvPr>
          <p:cNvSpPr/>
          <p:nvPr/>
        </p:nvSpPr>
        <p:spPr>
          <a:xfrm>
            <a:off x="3356811" y="3645382"/>
            <a:ext cx="612004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B242A653-041F-B342-B994-69A59DE7A3B0}"/>
              </a:ext>
            </a:extLst>
          </p:cNvPr>
          <p:cNvSpPr txBox="1">
            <a:spLocks/>
          </p:cNvSpPr>
          <p:nvPr/>
        </p:nvSpPr>
        <p:spPr>
          <a:xfrm>
            <a:off x="8001191" y="6410004"/>
            <a:ext cx="3938328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1" dirty="0">
                <a:solidFill>
                  <a:srgbClr val="898989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Franzmeier et al., Nat Comms, 2020</a:t>
            </a:r>
          </a:p>
        </p:txBody>
      </p:sp>
    </p:spTree>
    <p:extLst>
      <p:ext uri="{BB962C8B-B14F-4D97-AF65-F5344CB8AC3E}">
        <p14:creationId xmlns:p14="http://schemas.microsoft.com/office/powerpoint/2010/main" val="2072025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BD55-21E7-1A4D-A858-68D11AC0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3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Regions with high tau/low accumulation are interconnected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94E096-1DD9-024B-8CBC-F560FF9FC60D}"/>
              </a:ext>
            </a:extLst>
          </p:cNvPr>
          <p:cNvSpPr/>
          <p:nvPr/>
        </p:nvSpPr>
        <p:spPr>
          <a:xfrm>
            <a:off x="8213724" y="5164998"/>
            <a:ext cx="132253" cy="30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890855" y="1012220"/>
            <a:ext cx="4110336" cy="461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7B0D52-BE7C-5143-A1CD-4C3C5F459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7811" y="616220"/>
            <a:ext cx="9791149" cy="6133496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EF84539-7141-8548-A16E-DAD5B3719384}"/>
              </a:ext>
            </a:extLst>
          </p:cNvPr>
          <p:cNvGrpSpPr/>
          <p:nvPr/>
        </p:nvGrpSpPr>
        <p:grpSpPr>
          <a:xfrm>
            <a:off x="9476851" y="2598821"/>
            <a:ext cx="2547447" cy="2818932"/>
            <a:chOff x="322127" y="1502231"/>
            <a:chExt cx="3839665" cy="4248864"/>
          </a:xfrm>
        </p:grpSpPr>
        <p:pic>
          <p:nvPicPr>
            <p:cNvPr id="16" name="Grafik 5">
              <a:extLst>
                <a:ext uri="{FF2B5EF4-FFF2-40B4-BE49-F238E27FC236}">
                  <a16:creationId xmlns:a16="http://schemas.microsoft.com/office/drawing/2014/main" id="{726F4325-B9F8-F349-97CA-8A65299F9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72073" y="4900382"/>
              <a:ext cx="791126" cy="797230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F7873E1-91F9-7140-9A69-2A7AB77EF382}"/>
                </a:ext>
              </a:extLst>
            </p:cNvPr>
            <p:cNvGrpSpPr/>
            <p:nvPr/>
          </p:nvGrpSpPr>
          <p:grpSpPr>
            <a:xfrm>
              <a:off x="322127" y="1502231"/>
              <a:ext cx="3839665" cy="4248864"/>
              <a:chOff x="322127" y="1502231"/>
              <a:chExt cx="3839665" cy="4248864"/>
            </a:xfrm>
          </p:grpSpPr>
          <p:sp>
            <p:nvSpPr>
              <p:cNvPr id="18" name="TextBox 25">
                <a:extLst>
                  <a:ext uri="{FF2B5EF4-FFF2-40B4-BE49-F238E27FC236}">
                    <a16:creationId xmlns:a16="http://schemas.microsoft.com/office/drawing/2014/main" id="{F868A404-02FD-054D-BC8B-B14487A166B5}"/>
                  </a:ext>
                </a:extLst>
              </p:cNvPr>
              <p:cNvSpPr txBox="1"/>
              <p:nvPr/>
            </p:nvSpPr>
            <p:spPr>
              <a:xfrm>
                <a:off x="1633691" y="1502231"/>
                <a:ext cx="1446245" cy="32657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700" b="1" i="1" dirty="0"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Brain atlas</a:t>
                </a:r>
              </a:p>
            </p:txBody>
          </p:sp>
          <p:pic>
            <p:nvPicPr>
              <p:cNvPr id="19" name="Picture 24">
                <a:extLst>
                  <a:ext uri="{FF2B5EF4-FFF2-40B4-BE49-F238E27FC236}">
                    <a16:creationId xmlns:a16="http://schemas.microsoft.com/office/drawing/2014/main" id="{4E34BECA-0CCD-F042-889D-070F51175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127" y="1828801"/>
                <a:ext cx="3839665" cy="3071581"/>
              </a:xfrm>
              <a:prstGeom prst="rect">
                <a:avLst/>
              </a:prstGeom>
            </p:spPr>
          </p:pic>
          <p:pic>
            <p:nvPicPr>
              <p:cNvPr id="20" name="Grafik 5">
                <a:extLst>
                  <a:ext uri="{FF2B5EF4-FFF2-40B4-BE49-F238E27FC236}">
                    <a16:creationId xmlns:a16="http://schemas.microsoft.com/office/drawing/2014/main" id="{9844D4CB-1641-6444-970D-E533F82241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87365" y="4953865"/>
                <a:ext cx="791126" cy="797230"/>
              </a:xfrm>
              <a:prstGeom prst="rect">
                <a:avLst/>
              </a:prstGeom>
            </p:spPr>
          </p:pic>
        </p:grpSp>
      </p:grp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D5989F06-54E0-F545-932A-2E1C5DDC3772}"/>
              </a:ext>
            </a:extLst>
          </p:cNvPr>
          <p:cNvSpPr txBox="1">
            <a:spLocks/>
          </p:cNvSpPr>
          <p:nvPr/>
        </p:nvSpPr>
        <p:spPr>
          <a:xfrm>
            <a:off x="8001191" y="6410004"/>
            <a:ext cx="3938328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1" dirty="0">
                <a:solidFill>
                  <a:srgbClr val="898989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Franzmeier et al., Nat Comms, 2020</a:t>
            </a:r>
          </a:p>
        </p:txBody>
      </p:sp>
    </p:spTree>
    <p:extLst>
      <p:ext uri="{BB962C8B-B14F-4D97-AF65-F5344CB8AC3E}">
        <p14:creationId xmlns:p14="http://schemas.microsoft.com/office/powerpoint/2010/main" val="260897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4BD55-21E7-1A4D-A858-68D11AC0B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339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Regions with high tau/low accumulation are interconnected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94E096-1DD9-024B-8CBC-F560FF9FC60D}"/>
              </a:ext>
            </a:extLst>
          </p:cNvPr>
          <p:cNvSpPr/>
          <p:nvPr/>
        </p:nvSpPr>
        <p:spPr>
          <a:xfrm>
            <a:off x="8213724" y="5164998"/>
            <a:ext cx="132253" cy="300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3890855" y="1012220"/>
            <a:ext cx="4110336" cy="461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17B0D52-BE7C-5143-A1CD-4C3C5F459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27811" y="616220"/>
            <a:ext cx="9791149" cy="6133496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EF84539-7141-8548-A16E-DAD5B3719384}"/>
              </a:ext>
            </a:extLst>
          </p:cNvPr>
          <p:cNvGrpSpPr/>
          <p:nvPr/>
        </p:nvGrpSpPr>
        <p:grpSpPr>
          <a:xfrm>
            <a:off x="9476851" y="2598821"/>
            <a:ext cx="2547447" cy="2818932"/>
            <a:chOff x="322127" y="1502231"/>
            <a:chExt cx="3839665" cy="4248864"/>
          </a:xfrm>
        </p:grpSpPr>
        <p:pic>
          <p:nvPicPr>
            <p:cNvPr id="16" name="Grafik 5">
              <a:extLst>
                <a:ext uri="{FF2B5EF4-FFF2-40B4-BE49-F238E27FC236}">
                  <a16:creationId xmlns:a16="http://schemas.microsoft.com/office/drawing/2014/main" id="{726F4325-B9F8-F349-97CA-8A65299F91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72073" y="4900382"/>
              <a:ext cx="791126" cy="797230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F7873E1-91F9-7140-9A69-2A7AB77EF382}"/>
                </a:ext>
              </a:extLst>
            </p:cNvPr>
            <p:cNvGrpSpPr/>
            <p:nvPr/>
          </p:nvGrpSpPr>
          <p:grpSpPr>
            <a:xfrm>
              <a:off x="322127" y="1502231"/>
              <a:ext cx="3839665" cy="4248864"/>
              <a:chOff x="322127" y="1502231"/>
              <a:chExt cx="3839665" cy="4248864"/>
            </a:xfrm>
          </p:grpSpPr>
          <p:sp>
            <p:nvSpPr>
              <p:cNvPr id="18" name="TextBox 25">
                <a:extLst>
                  <a:ext uri="{FF2B5EF4-FFF2-40B4-BE49-F238E27FC236}">
                    <a16:creationId xmlns:a16="http://schemas.microsoft.com/office/drawing/2014/main" id="{F868A404-02FD-054D-BC8B-B14487A166B5}"/>
                  </a:ext>
                </a:extLst>
              </p:cNvPr>
              <p:cNvSpPr txBox="1"/>
              <p:nvPr/>
            </p:nvSpPr>
            <p:spPr>
              <a:xfrm>
                <a:off x="1633691" y="1502231"/>
                <a:ext cx="1446245" cy="32657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en-US" sz="1700" b="1" i="1" dirty="0"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Brain atlas</a:t>
                </a:r>
              </a:p>
            </p:txBody>
          </p:sp>
          <p:pic>
            <p:nvPicPr>
              <p:cNvPr id="19" name="Picture 24">
                <a:extLst>
                  <a:ext uri="{FF2B5EF4-FFF2-40B4-BE49-F238E27FC236}">
                    <a16:creationId xmlns:a16="http://schemas.microsoft.com/office/drawing/2014/main" id="{4E34BECA-0CCD-F042-889D-070F511751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2127" y="1828801"/>
                <a:ext cx="3839665" cy="3071581"/>
              </a:xfrm>
              <a:prstGeom prst="rect">
                <a:avLst/>
              </a:prstGeom>
            </p:spPr>
          </p:pic>
          <p:pic>
            <p:nvPicPr>
              <p:cNvPr id="20" name="Grafik 5">
                <a:extLst>
                  <a:ext uri="{FF2B5EF4-FFF2-40B4-BE49-F238E27FC236}">
                    <a16:creationId xmlns:a16="http://schemas.microsoft.com/office/drawing/2014/main" id="{9844D4CB-1641-6444-970D-E533F82241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87365" y="4953865"/>
                <a:ext cx="791126" cy="797230"/>
              </a:xfrm>
              <a:prstGeom prst="rect">
                <a:avLst/>
              </a:prstGeom>
            </p:spPr>
          </p:pic>
        </p:grpSp>
      </p:grp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D5989F06-54E0-F545-932A-2E1C5DDC3772}"/>
              </a:ext>
            </a:extLst>
          </p:cNvPr>
          <p:cNvSpPr txBox="1">
            <a:spLocks/>
          </p:cNvSpPr>
          <p:nvPr/>
        </p:nvSpPr>
        <p:spPr>
          <a:xfrm>
            <a:off x="8001191" y="6410004"/>
            <a:ext cx="3938328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i="1" dirty="0">
                <a:solidFill>
                  <a:srgbClr val="898989"/>
                </a:solidFill>
                <a:latin typeface="Calibri" panose="020F0502020204030204" pitchFamily="34" charset="0"/>
                <a:ea typeface="Arial" charset="0"/>
                <a:cs typeface="Calibri" panose="020F0502020204030204" pitchFamily="34" charset="0"/>
              </a:rPr>
              <a:t>Franzmeier et al., Nat Comms, 2020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3CA584B-9C9D-614E-B797-5E0A15A153CA}"/>
              </a:ext>
            </a:extLst>
          </p:cNvPr>
          <p:cNvSpPr/>
          <p:nvPr/>
        </p:nvSpPr>
        <p:spPr>
          <a:xfrm>
            <a:off x="0" y="-1"/>
            <a:ext cx="12192000" cy="6696729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B2C501CD-3313-5C46-B4EA-2535D1018352}"/>
              </a:ext>
            </a:extLst>
          </p:cNvPr>
          <p:cNvSpPr/>
          <p:nvPr/>
        </p:nvSpPr>
        <p:spPr>
          <a:xfrm>
            <a:off x="3417879" y="2507322"/>
            <a:ext cx="6377050" cy="136096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Can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we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use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connectivity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to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model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spatially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heterogeneous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subject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level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tau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spreading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de-DE" sz="2200" b="1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patterns</a:t>
            </a:r>
            <a:r>
              <a:rPr lang="de-DE" sz="22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5368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260A5-94FC-094C-9225-5E38C23A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220220"/>
            <a:ext cx="11601464" cy="792000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Connectivity-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tau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spreading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F32FD8-7011-804D-A739-F6215082F186}"/>
              </a:ext>
            </a:extLst>
          </p:cNvPr>
          <p:cNvGrpSpPr/>
          <p:nvPr/>
        </p:nvGrpSpPr>
        <p:grpSpPr>
          <a:xfrm>
            <a:off x="378552" y="990954"/>
            <a:ext cx="11664512" cy="3208300"/>
            <a:chOff x="378552" y="3833313"/>
            <a:chExt cx="11664512" cy="3208300"/>
          </a:xfrm>
        </p:grpSpPr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1E0CD9CA-D6A5-9242-9DDC-A4C4C44EA00F}"/>
                </a:ext>
              </a:extLst>
            </p:cNvPr>
            <p:cNvSpPr txBox="1"/>
            <p:nvPr/>
          </p:nvSpPr>
          <p:spPr>
            <a:xfrm>
              <a:off x="5638800" y="6127213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b="1" dirty="0" err="1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Disease</a:t>
              </a:r>
              <a:r>
                <a:rPr lang="de-DE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de-DE" b="1" dirty="0" err="1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progression</a:t>
              </a:r>
              <a:endParaRPr lang="de-DE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2B194CA8-97C7-E24B-8D2B-31796C4A6F2A}"/>
                </a:ext>
              </a:extLst>
            </p:cNvPr>
            <p:cNvGrpSpPr/>
            <p:nvPr/>
          </p:nvGrpSpPr>
          <p:grpSpPr>
            <a:xfrm>
              <a:off x="378552" y="3833313"/>
              <a:ext cx="11664512" cy="2672112"/>
              <a:chOff x="378552" y="3833313"/>
              <a:chExt cx="11664512" cy="2672112"/>
            </a:xfrm>
          </p:grpSpPr>
          <p:sp>
            <p:nvSpPr>
              <p:cNvPr id="22" name="Abgerundetes Rechteck 21">
                <a:extLst>
                  <a:ext uri="{FF2B5EF4-FFF2-40B4-BE49-F238E27FC236}">
                    <a16:creationId xmlns:a16="http://schemas.microsoft.com/office/drawing/2014/main" id="{7D9C40E9-0590-094C-A2DD-61752056016C}"/>
                  </a:ext>
                </a:extLst>
              </p:cNvPr>
              <p:cNvSpPr/>
              <p:nvPr/>
            </p:nvSpPr>
            <p:spPr>
              <a:xfrm>
                <a:off x="378552" y="3833313"/>
                <a:ext cx="11664512" cy="2672112"/>
              </a:xfrm>
              <a:prstGeom prst="roundRect">
                <a:avLst/>
              </a:prstGeom>
              <a:noFill/>
              <a:ln w="63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DE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ECD157ED-F352-714B-8232-C9D591C82B8E}"/>
                  </a:ext>
                </a:extLst>
              </p:cNvPr>
              <p:cNvGrpSpPr/>
              <p:nvPr/>
            </p:nvGrpSpPr>
            <p:grpSpPr>
              <a:xfrm>
                <a:off x="1711358" y="4389981"/>
                <a:ext cx="8769285" cy="1592731"/>
                <a:chOff x="1152144" y="3986747"/>
                <a:chExt cx="10008625" cy="1817827"/>
              </a:xfrm>
            </p:grpSpPr>
            <p:grpSp>
              <p:nvGrpSpPr>
                <p:cNvPr id="25" name="Group 91">
                  <a:extLst>
                    <a:ext uri="{FF2B5EF4-FFF2-40B4-BE49-F238E27FC236}">
                      <a16:creationId xmlns:a16="http://schemas.microsoft.com/office/drawing/2014/main" id="{4F268DF2-C6A3-F942-BD80-B7E45B1ED560}"/>
                    </a:ext>
                  </a:extLst>
                </p:cNvPr>
                <p:cNvGrpSpPr/>
                <p:nvPr/>
              </p:nvGrpSpPr>
              <p:grpSpPr>
                <a:xfrm>
                  <a:off x="1152144" y="3986747"/>
                  <a:ext cx="2700341" cy="1817827"/>
                  <a:chOff x="4014600" y="1527272"/>
                  <a:chExt cx="3327462" cy="2239995"/>
                </a:xfrm>
              </p:grpSpPr>
              <p:pic>
                <p:nvPicPr>
                  <p:cNvPr id="26" name="Picture 92">
                    <a:extLst>
                      <a:ext uri="{FF2B5EF4-FFF2-40B4-BE49-F238E27FC236}">
                        <a16:creationId xmlns:a16="http://schemas.microsoft.com/office/drawing/2014/main" id="{DBC36F6E-42CA-984C-8F90-0AAF1DE6D0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014600" y="1527272"/>
                    <a:ext cx="3327462" cy="2239995"/>
                  </a:xfrm>
                  <a:prstGeom prst="rect">
                    <a:avLst/>
                  </a:prstGeom>
                </p:spPr>
              </p:pic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D864562B-0D43-7043-A8FE-04C25F34E922}"/>
                      </a:ext>
                    </a:extLst>
                  </p:cNvPr>
                  <p:cNvSpPr/>
                  <p:nvPr/>
                </p:nvSpPr>
                <p:spPr>
                  <a:xfrm>
                    <a:off x="5547702" y="3364781"/>
                    <a:ext cx="261257" cy="261257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ECD156E5-4CCE-D747-A9B0-B69F757285C1}"/>
                      </a:ext>
                    </a:extLst>
                  </p:cNvPr>
                  <p:cNvSpPr/>
                  <p:nvPr/>
                </p:nvSpPr>
                <p:spPr>
                  <a:xfrm>
                    <a:off x="6570952" y="3087053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15ACFC1C-6BF4-7C42-B92C-BA70AB2815DD}"/>
                      </a:ext>
                    </a:extLst>
                  </p:cNvPr>
                  <p:cNvSpPr/>
                  <p:nvPr/>
                </p:nvSpPr>
                <p:spPr>
                  <a:xfrm>
                    <a:off x="5904753" y="3000913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CCA1F23A-A7DB-514D-97CC-A477C7E6AE2E}"/>
                      </a:ext>
                    </a:extLst>
                  </p:cNvPr>
                  <p:cNvSpPr/>
                  <p:nvPr/>
                </p:nvSpPr>
                <p:spPr>
                  <a:xfrm>
                    <a:off x="6453150" y="2396909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5A178C8C-A227-604D-8146-A47027EC2678}"/>
                      </a:ext>
                    </a:extLst>
                  </p:cNvPr>
                  <p:cNvSpPr/>
                  <p:nvPr/>
                </p:nvSpPr>
                <p:spPr>
                  <a:xfrm>
                    <a:off x="4960782" y="2124755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C0FE6806-5733-824D-8E3C-1EE0E6875D04}"/>
                      </a:ext>
                    </a:extLst>
                  </p:cNvPr>
                  <p:cNvSpPr/>
                  <p:nvPr/>
                </p:nvSpPr>
                <p:spPr>
                  <a:xfrm>
                    <a:off x="4425205" y="2661277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AEC1B3B-E4AE-D742-9601-9304E3628201}"/>
                      </a:ext>
                    </a:extLst>
                  </p:cNvPr>
                  <p:cNvSpPr/>
                  <p:nvPr/>
                </p:nvSpPr>
                <p:spPr>
                  <a:xfrm>
                    <a:off x="4960782" y="2906500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ABD78C79-F7BC-FD4B-B255-68BF276BE6C9}"/>
                      </a:ext>
                    </a:extLst>
                  </p:cNvPr>
                  <p:cNvSpPr/>
                  <p:nvPr/>
                </p:nvSpPr>
                <p:spPr>
                  <a:xfrm>
                    <a:off x="5930946" y="1872207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725AB638-1D54-CD44-A2F0-E3146F86A190}"/>
                      </a:ext>
                    </a:extLst>
                  </p:cNvPr>
                  <p:cNvSpPr/>
                  <p:nvPr/>
                </p:nvSpPr>
                <p:spPr>
                  <a:xfrm>
                    <a:off x="5547702" y="2325367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37" name="Straight Connector 102">
                    <a:extLst>
                      <a:ext uri="{FF2B5EF4-FFF2-40B4-BE49-F238E27FC236}">
                        <a16:creationId xmlns:a16="http://schemas.microsoft.com/office/drawing/2014/main" id="{48A4251A-7F54-D041-AA9F-FA124985FCA9}"/>
                      </a:ext>
                    </a:extLst>
                  </p:cNvPr>
                  <p:cNvCxnSpPr>
                    <a:cxnSpLocks/>
                    <a:stCxn id="27" idx="7"/>
                    <a:endCxn id="29" idx="3"/>
                  </p:cNvCxnSpPr>
                  <p:nvPr/>
                </p:nvCxnSpPr>
                <p:spPr>
                  <a:xfrm flipV="1">
                    <a:off x="5770699" y="3223910"/>
                    <a:ext cx="172314" cy="17913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20000"/>
                        <a:lumOff val="8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103">
                    <a:extLst>
                      <a:ext uri="{FF2B5EF4-FFF2-40B4-BE49-F238E27FC236}">
                        <a16:creationId xmlns:a16="http://schemas.microsoft.com/office/drawing/2014/main" id="{2D0143AA-2B9C-944F-B7FC-AC0B064E637D}"/>
                      </a:ext>
                    </a:extLst>
                  </p:cNvPr>
                  <p:cNvCxnSpPr>
                    <a:cxnSpLocks/>
                    <a:stCxn id="27" idx="6"/>
                    <a:endCxn id="28" idx="3"/>
                  </p:cNvCxnSpPr>
                  <p:nvPr/>
                </p:nvCxnSpPr>
                <p:spPr>
                  <a:xfrm flipV="1">
                    <a:off x="5808959" y="3310050"/>
                    <a:ext cx="800253" cy="18536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104">
                    <a:extLst>
                      <a:ext uri="{FF2B5EF4-FFF2-40B4-BE49-F238E27FC236}">
                        <a16:creationId xmlns:a16="http://schemas.microsoft.com/office/drawing/2014/main" id="{462AB05D-01D2-5F40-970F-F57F9D4CBB15}"/>
                      </a:ext>
                    </a:extLst>
                  </p:cNvPr>
                  <p:cNvCxnSpPr>
                    <a:cxnSpLocks/>
                    <a:stCxn id="29" idx="7"/>
                    <a:endCxn id="30" idx="3"/>
                  </p:cNvCxnSpPr>
                  <p:nvPr/>
                </p:nvCxnSpPr>
                <p:spPr>
                  <a:xfrm flipV="1">
                    <a:off x="6127750" y="2619906"/>
                    <a:ext cx="363660" cy="419267"/>
                  </a:xfrm>
                  <a:prstGeom prst="line">
                    <a:avLst/>
                  </a:prstGeom>
                  <a:solidFill>
                    <a:srgbClr val="92D050"/>
                  </a:solidFill>
                  <a:ln w="28575">
                    <a:solidFill>
                      <a:srgbClr val="92D050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105">
                    <a:extLst>
                      <a:ext uri="{FF2B5EF4-FFF2-40B4-BE49-F238E27FC236}">
                        <a16:creationId xmlns:a16="http://schemas.microsoft.com/office/drawing/2014/main" id="{3608B15F-35B9-CC4E-8639-4BDE7C03C797}"/>
                      </a:ext>
                    </a:extLst>
                  </p:cNvPr>
                  <p:cNvCxnSpPr>
                    <a:cxnSpLocks/>
                    <a:stCxn id="28" idx="2"/>
                    <a:endCxn id="29" idx="6"/>
                  </p:cNvCxnSpPr>
                  <p:nvPr/>
                </p:nvCxnSpPr>
                <p:spPr>
                  <a:xfrm flipH="1" flipV="1">
                    <a:off x="6166010" y="3131542"/>
                    <a:ext cx="404942" cy="86140"/>
                  </a:xfrm>
                  <a:prstGeom prst="line">
                    <a:avLst/>
                  </a:prstGeom>
                  <a:solidFill>
                    <a:srgbClr val="92D050"/>
                  </a:solidFill>
                  <a:ln w="28575">
                    <a:solidFill>
                      <a:srgbClr val="92D050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106">
                    <a:extLst>
                      <a:ext uri="{FF2B5EF4-FFF2-40B4-BE49-F238E27FC236}">
                        <a16:creationId xmlns:a16="http://schemas.microsoft.com/office/drawing/2014/main" id="{ABAEC7E3-A8C8-2E42-8D4A-77A4D411A7F6}"/>
                      </a:ext>
                    </a:extLst>
                  </p:cNvPr>
                  <p:cNvCxnSpPr>
                    <a:cxnSpLocks/>
                    <a:stCxn id="29" idx="1"/>
                    <a:endCxn id="35" idx="5"/>
                  </p:cNvCxnSpPr>
                  <p:nvPr/>
                </p:nvCxnSpPr>
                <p:spPr>
                  <a:xfrm flipH="1" flipV="1">
                    <a:off x="5770699" y="2548364"/>
                    <a:ext cx="172314" cy="490809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107">
                    <a:extLst>
                      <a:ext uri="{FF2B5EF4-FFF2-40B4-BE49-F238E27FC236}">
                        <a16:creationId xmlns:a16="http://schemas.microsoft.com/office/drawing/2014/main" id="{9E59E208-4D43-6046-9408-F00AD295F905}"/>
                      </a:ext>
                    </a:extLst>
                  </p:cNvPr>
                  <p:cNvCxnSpPr>
                    <a:cxnSpLocks/>
                    <a:stCxn id="29" idx="0"/>
                  </p:cNvCxnSpPr>
                  <p:nvPr/>
                </p:nvCxnSpPr>
                <p:spPr>
                  <a:xfrm flipV="1">
                    <a:off x="6035382" y="2159128"/>
                    <a:ext cx="26192" cy="841785"/>
                  </a:xfrm>
                  <a:prstGeom prst="line">
                    <a:avLst/>
                  </a:prstGeom>
                  <a:solidFill>
                    <a:srgbClr val="92D050"/>
                  </a:solidFill>
                  <a:ln w="28575">
                    <a:solidFill>
                      <a:srgbClr val="92D050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108">
                    <a:extLst>
                      <a:ext uri="{FF2B5EF4-FFF2-40B4-BE49-F238E27FC236}">
                        <a16:creationId xmlns:a16="http://schemas.microsoft.com/office/drawing/2014/main" id="{CD72F6B4-34DF-744D-8EDF-48F4BAF01F0B}"/>
                      </a:ext>
                    </a:extLst>
                  </p:cNvPr>
                  <p:cNvCxnSpPr>
                    <a:cxnSpLocks/>
                    <a:stCxn id="35" idx="7"/>
                    <a:endCxn id="34" idx="3"/>
                  </p:cNvCxnSpPr>
                  <p:nvPr/>
                </p:nvCxnSpPr>
                <p:spPr>
                  <a:xfrm flipV="1">
                    <a:off x="5770699" y="2095204"/>
                    <a:ext cx="198507" cy="268423"/>
                  </a:xfrm>
                  <a:prstGeom prst="line">
                    <a:avLst/>
                  </a:prstGeom>
                  <a:solidFill>
                    <a:srgbClr val="92D050"/>
                  </a:solidFill>
                  <a:ln w="28575">
                    <a:solidFill>
                      <a:srgbClr val="92D050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109">
                    <a:extLst>
                      <a:ext uri="{FF2B5EF4-FFF2-40B4-BE49-F238E27FC236}">
                        <a16:creationId xmlns:a16="http://schemas.microsoft.com/office/drawing/2014/main" id="{25D89A67-784E-414A-BD73-5A1118FA1A24}"/>
                      </a:ext>
                    </a:extLst>
                  </p:cNvPr>
                  <p:cNvCxnSpPr>
                    <a:cxnSpLocks/>
                    <a:stCxn id="35" idx="2"/>
                    <a:endCxn id="31" idx="6"/>
                  </p:cNvCxnSpPr>
                  <p:nvPr/>
                </p:nvCxnSpPr>
                <p:spPr>
                  <a:xfrm flipH="1" flipV="1">
                    <a:off x="5222039" y="2255384"/>
                    <a:ext cx="325663" cy="200612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110">
                    <a:extLst>
                      <a:ext uri="{FF2B5EF4-FFF2-40B4-BE49-F238E27FC236}">
                        <a16:creationId xmlns:a16="http://schemas.microsoft.com/office/drawing/2014/main" id="{E54400ED-3A63-0B46-95BA-545092F9BB4C}"/>
                      </a:ext>
                    </a:extLst>
                  </p:cNvPr>
                  <p:cNvCxnSpPr>
                    <a:cxnSpLocks/>
                    <a:stCxn id="31" idx="3"/>
                    <a:endCxn id="32" idx="7"/>
                  </p:cNvCxnSpPr>
                  <p:nvPr/>
                </p:nvCxnSpPr>
                <p:spPr>
                  <a:xfrm flipH="1">
                    <a:off x="4648202" y="2347752"/>
                    <a:ext cx="350840" cy="351785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111">
                    <a:extLst>
                      <a:ext uri="{FF2B5EF4-FFF2-40B4-BE49-F238E27FC236}">
                        <a16:creationId xmlns:a16="http://schemas.microsoft.com/office/drawing/2014/main" id="{87D45AD9-8D1F-5D47-8C85-D75B0EB06714}"/>
                      </a:ext>
                    </a:extLst>
                  </p:cNvPr>
                  <p:cNvCxnSpPr>
                    <a:cxnSpLocks/>
                    <a:stCxn id="32" idx="5"/>
                    <a:endCxn id="33" idx="2"/>
                  </p:cNvCxnSpPr>
                  <p:nvPr/>
                </p:nvCxnSpPr>
                <p:spPr>
                  <a:xfrm>
                    <a:off x="4648202" y="2884274"/>
                    <a:ext cx="312580" cy="152855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112">
                    <a:extLst>
                      <a:ext uri="{FF2B5EF4-FFF2-40B4-BE49-F238E27FC236}">
                        <a16:creationId xmlns:a16="http://schemas.microsoft.com/office/drawing/2014/main" id="{881B533B-2956-6F4B-AA2A-BE5AC0AE072E}"/>
                      </a:ext>
                    </a:extLst>
                  </p:cNvPr>
                  <p:cNvCxnSpPr>
                    <a:cxnSpLocks/>
                    <a:stCxn id="33" idx="0"/>
                    <a:endCxn id="31" idx="4"/>
                  </p:cNvCxnSpPr>
                  <p:nvPr/>
                </p:nvCxnSpPr>
                <p:spPr>
                  <a:xfrm flipV="1">
                    <a:off x="5091411" y="2386012"/>
                    <a:ext cx="0" cy="520488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113">
                    <a:extLst>
                      <a:ext uri="{FF2B5EF4-FFF2-40B4-BE49-F238E27FC236}">
                        <a16:creationId xmlns:a16="http://schemas.microsoft.com/office/drawing/2014/main" id="{49B155B5-3543-2F46-9AFA-539294C487E6}"/>
                      </a:ext>
                    </a:extLst>
                  </p:cNvPr>
                  <p:cNvCxnSpPr>
                    <a:cxnSpLocks/>
                    <a:stCxn id="34" idx="5"/>
                    <a:endCxn id="30" idx="1"/>
                  </p:cNvCxnSpPr>
                  <p:nvPr/>
                </p:nvCxnSpPr>
                <p:spPr>
                  <a:xfrm>
                    <a:off x="6153943" y="2095204"/>
                    <a:ext cx="337467" cy="339965"/>
                  </a:xfrm>
                  <a:prstGeom prst="line">
                    <a:avLst/>
                  </a:prstGeom>
                  <a:solidFill>
                    <a:srgbClr val="92D050"/>
                  </a:solidFill>
                  <a:ln w="28575">
                    <a:solidFill>
                      <a:srgbClr val="92D050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114">
                    <a:extLst>
                      <a:ext uri="{FF2B5EF4-FFF2-40B4-BE49-F238E27FC236}">
                        <a16:creationId xmlns:a16="http://schemas.microsoft.com/office/drawing/2014/main" id="{A0A4515A-892B-1D44-B5CB-F451A77D9FC7}"/>
                      </a:ext>
                    </a:extLst>
                  </p:cNvPr>
                  <p:cNvCxnSpPr>
                    <a:cxnSpLocks/>
                    <a:endCxn id="34" idx="2"/>
                  </p:cNvCxnSpPr>
                  <p:nvPr/>
                </p:nvCxnSpPr>
                <p:spPr>
                  <a:xfrm flipV="1">
                    <a:off x="5195770" y="2002836"/>
                    <a:ext cx="735176" cy="156292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" name="Group 91">
                  <a:extLst>
                    <a:ext uri="{FF2B5EF4-FFF2-40B4-BE49-F238E27FC236}">
                      <a16:creationId xmlns:a16="http://schemas.microsoft.com/office/drawing/2014/main" id="{EDE3DD3A-D8F3-774B-A07A-FA66BD945DA8}"/>
                    </a:ext>
                  </a:extLst>
                </p:cNvPr>
                <p:cNvGrpSpPr/>
                <p:nvPr/>
              </p:nvGrpSpPr>
              <p:grpSpPr>
                <a:xfrm>
                  <a:off x="4806286" y="3986747"/>
                  <a:ext cx="2700341" cy="1817827"/>
                  <a:chOff x="4014600" y="1527272"/>
                  <a:chExt cx="3327462" cy="2239995"/>
                </a:xfrm>
              </p:grpSpPr>
              <p:pic>
                <p:nvPicPr>
                  <p:cNvPr id="51" name="Picture 92">
                    <a:extLst>
                      <a:ext uri="{FF2B5EF4-FFF2-40B4-BE49-F238E27FC236}">
                        <a16:creationId xmlns:a16="http://schemas.microsoft.com/office/drawing/2014/main" id="{5B9700CD-2ADA-B749-BB19-3B4B2132BD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014600" y="1527272"/>
                    <a:ext cx="3327462" cy="2239995"/>
                  </a:xfrm>
                  <a:prstGeom prst="rect">
                    <a:avLst/>
                  </a:prstGeom>
                </p:spPr>
              </p:pic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C05530A6-9A67-1B4D-89E6-448D1A4560D9}"/>
                      </a:ext>
                    </a:extLst>
                  </p:cNvPr>
                  <p:cNvSpPr/>
                  <p:nvPr/>
                </p:nvSpPr>
                <p:spPr>
                  <a:xfrm>
                    <a:off x="5547702" y="3364781"/>
                    <a:ext cx="261257" cy="26125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A8A747D6-751D-2F4D-9F38-147D255A5FA6}"/>
                      </a:ext>
                    </a:extLst>
                  </p:cNvPr>
                  <p:cNvSpPr/>
                  <p:nvPr/>
                </p:nvSpPr>
                <p:spPr>
                  <a:xfrm>
                    <a:off x="6570952" y="3087053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B42A0BEC-8FA5-9D4F-AB77-324CA410BCFC}"/>
                      </a:ext>
                    </a:extLst>
                  </p:cNvPr>
                  <p:cNvSpPr/>
                  <p:nvPr/>
                </p:nvSpPr>
                <p:spPr>
                  <a:xfrm>
                    <a:off x="5904753" y="3000913"/>
                    <a:ext cx="261257" cy="261257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19943419-1485-4A48-BECF-C8FC07CD4A6B}"/>
                      </a:ext>
                    </a:extLst>
                  </p:cNvPr>
                  <p:cNvSpPr/>
                  <p:nvPr/>
                </p:nvSpPr>
                <p:spPr>
                  <a:xfrm>
                    <a:off x="6453150" y="2396909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9506444E-DF4C-E34F-9AA9-72C0FA9A3162}"/>
                      </a:ext>
                    </a:extLst>
                  </p:cNvPr>
                  <p:cNvSpPr/>
                  <p:nvPr/>
                </p:nvSpPr>
                <p:spPr>
                  <a:xfrm>
                    <a:off x="4960782" y="2124755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7" name="Oval 56">
                    <a:extLst>
                      <a:ext uri="{FF2B5EF4-FFF2-40B4-BE49-F238E27FC236}">
                        <a16:creationId xmlns:a16="http://schemas.microsoft.com/office/drawing/2014/main" id="{80FB0157-47DE-884A-885E-40C979F0E3AF}"/>
                      </a:ext>
                    </a:extLst>
                  </p:cNvPr>
                  <p:cNvSpPr/>
                  <p:nvPr/>
                </p:nvSpPr>
                <p:spPr>
                  <a:xfrm>
                    <a:off x="4425205" y="2661277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Oval 57">
                    <a:extLst>
                      <a:ext uri="{FF2B5EF4-FFF2-40B4-BE49-F238E27FC236}">
                        <a16:creationId xmlns:a16="http://schemas.microsoft.com/office/drawing/2014/main" id="{DAB344F4-012D-5B46-8E6A-6729061FB115}"/>
                      </a:ext>
                    </a:extLst>
                  </p:cNvPr>
                  <p:cNvSpPr/>
                  <p:nvPr/>
                </p:nvSpPr>
                <p:spPr>
                  <a:xfrm>
                    <a:off x="4960782" y="2906500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6149E43C-28C9-A249-B58B-0D1BE6CAC253}"/>
                      </a:ext>
                    </a:extLst>
                  </p:cNvPr>
                  <p:cNvSpPr/>
                  <p:nvPr/>
                </p:nvSpPr>
                <p:spPr>
                  <a:xfrm>
                    <a:off x="5930946" y="1872207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79E998D5-11A9-3243-A842-A08AE09D2DC5}"/>
                      </a:ext>
                    </a:extLst>
                  </p:cNvPr>
                  <p:cNvSpPr/>
                  <p:nvPr/>
                </p:nvSpPr>
                <p:spPr>
                  <a:xfrm>
                    <a:off x="5547702" y="2325367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61" name="Straight Connector 102">
                    <a:extLst>
                      <a:ext uri="{FF2B5EF4-FFF2-40B4-BE49-F238E27FC236}">
                        <a16:creationId xmlns:a16="http://schemas.microsoft.com/office/drawing/2014/main" id="{87EE9A2A-3C89-424F-9D72-BA9918451D5E}"/>
                      </a:ext>
                    </a:extLst>
                  </p:cNvPr>
                  <p:cNvCxnSpPr>
                    <a:cxnSpLocks/>
                    <a:stCxn id="52" idx="7"/>
                    <a:endCxn id="54" idx="3"/>
                  </p:cNvCxnSpPr>
                  <p:nvPr/>
                </p:nvCxnSpPr>
                <p:spPr>
                  <a:xfrm flipV="1">
                    <a:off x="5770699" y="3223910"/>
                    <a:ext cx="172314" cy="17913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40000"/>
                        <a:lumOff val="6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103">
                    <a:extLst>
                      <a:ext uri="{FF2B5EF4-FFF2-40B4-BE49-F238E27FC236}">
                        <a16:creationId xmlns:a16="http://schemas.microsoft.com/office/drawing/2014/main" id="{A5056EB3-5807-4C4A-9441-BCD06AD56732}"/>
                      </a:ext>
                    </a:extLst>
                  </p:cNvPr>
                  <p:cNvCxnSpPr>
                    <a:cxnSpLocks/>
                    <a:stCxn id="52" idx="6"/>
                    <a:endCxn id="53" idx="3"/>
                  </p:cNvCxnSpPr>
                  <p:nvPr/>
                </p:nvCxnSpPr>
                <p:spPr>
                  <a:xfrm flipV="1">
                    <a:off x="5808959" y="3310050"/>
                    <a:ext cx="800253" cy="18536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104">
                    <a:extLst>
                      <a:ext uri="{FF2B5EF4-FFF2-40B4-BE49-F238E27FC236}">
                        <a16:creationId xmlns:a16="http://schemas.microsoft.com/office/drawing/2014/main" id="{859BA826-4503-7B46-BEF9-9082EC8F8248}"/>
                      </a:ext>
                    </a:extLst>
                  </p:cNvPr>
                  <p:cNvCxnSpPr>
                    <a:cxnSpLocks/>
                    <a:stCxn id="54" idx="7"/>
                    <a:endCxn id="55" idx="3"/>
                  </p:cNvCxnSpPr>
                  <p:nvPr/>
                </p:nvCxnSpPr>
                <p:spPr>
                  <a:xfrm flipV="1">
                    <a:off x="6127750" y="2619906"/>
                    <a:ext cx="363660" cy="41926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20000"/>
                        <a:lumOff val="8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105">
                    <a:extLst>
                      <a:ext uri="{FF2B5EF4-FFF2-40B4-BE49-F238E27FC236}">
                        <a16:creationId xmlns:a16="http://schemas.microsoft.com/office/drawing/2014/main" id="{24BF8D9D-9F05-C645-BA78-B0F97E108A0F}"/>
                      </a:ext>
                    </a:extLst>
                  </p:cNvPr>
                  <p:cNvCxnSpPr>
                    <a:cxnSpLocks/>
                    <a:stCxn id="53" idx="2"/>
                    <a:endCxn id="54" idx="6"/>
                  </p:cNvCxnSpPr>
                  <p:nvPr/>
                </p:nvCxnSpPr>
                <p:spPr>
                  <a:xfrm flipH="1" flipV="1">
                    <a:off x="6166010" y="3131542"/>
                    <a:ext cx="404942" cy="8614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20000"/>
                        <a:lumOff val="80000"/>
                      </a:schemeClr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106">
                    <a:extLst>
                      <a:ext uri="{FF2B5EF4-FFF2-40B4-BE49-F238E27FC236}">
                        <a16:creationId xmlns:a16="http://schemas.microsoft.com/office/drawing/2014/main" id="{4FA38F3A-EB7E-634A-BE45-E5BC9A7FC739}"/>
                      </a:ext>
                    </a:extLst>
                  </p:cNvPr>
                  <p:cNvCxnSpPr>
                    <a:cxnSpLocks/>
                    <a:stCxn id="54" idx="1"/>
                    <a:endCxn id="60" idx="5"/>
                  </p:cNvCxnSpPr>
                  <p:nvPr/>
                </p:nvCxnSpPr>
                <p:spPr>
                  <a:xfrm flipH="1" flipV="1">
                    <a:off x="5770699" y="2548364"/>
                    <a:ext cx="172314" cy="49080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20000"/>
                        <a:lumOff val="80000"/>
                      </a:schemeClr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107">
                    <a:extLst>
                      <a:ext uri="{FF2B5EF4-FFF2-40B4-BE49-F238E27FC236}">
                        <a16:creationId xmlns:a16="http://schemas.microsoft.com/office/drawing/2014/main" id="{94749AFC-E798-BB41-9D8D-8A293C1640A4}"/>
                      </a:ext>
                    </a:extLst>
                  </p:cNvPr>
                  <p:cNvCxnSpPr>
                    <a:cxnSpLocks/>
                    <a:stCxn id="54" idx="0"/>
                  </p:cNvCxnSpPr>
                  <p:nvPr/>
                </p:nvCxnSpPr>
                <p:spPr>
                  <a:xfrm flipV="1">
                    <a:off x="6035382" y="2159128"/>
                    <a:ext cx="26192" cy="84178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20000"/>
                        <a:lumOff val="8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108">
                    <a:extLst>
                      <a:ext uri="{FF2B5EF4-FFF2-40B4-BE49-F238E27FC236}">
                        <a16:creationId xmlns:a16="http://schemas.microsoft.com/office/drawing/2014/main" id="{1AB64AD1-E01D-6846-AC8C-4025EC17CCBF}"/>
                      </a:ext>
                    </a:extLst>
                  </p:cNvPr>
                  <p:cNvCxnSpPr>
                    <a:cxnSpLocks/>
                    <a:stCxn id="60" idx="7"/>
                    <a:endCxn id="59" idx="3"/>
                  </p:cNvCxnSpPr>
                  <p:nvPr/>
                </p:nvCxnSpPr>
                <p:spPr>
                  <a:xfrm flipV="1">
                    <a:off x="5770699" y="2095204"/>
                    <a:ext cx="198507" cy="268423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109">
                    <a:extLst>
                      <a:ext uri="{FF2B5EF4-FFF2-40B4-BE49-F238E27FC236}">
                        <a16:creationId xmlns:a16="http://schemas.microsoft.com/office/drawing/2014/main" id="{67F488D9-8EE1-664A-95A6-81944E5AD751}"/>
                      </a:ext>
                    </a:extLst>
                  </p:cNvPr>
                  <p:cNvCxnSpPr>
                    <a:cxnSpLocks/>
                    <a:stCxn id="60" idx="2"/>
                    <a:endCxn id="56" idx="6"/>
                  </p:cNvCxnSpPr>
                  <p:nvPr/>
                </p:nvCxnSpPr>
                <p:spPr>
                  <a:xfrm flipH="1" flipV="1">
                    <a:off x="5222039" y="2255384"/>
                    <a:ext cx="325663" cy="200612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110">
                    <a:extLst>
                      <a:ext uri="{FF2B5EF4-FFF2-40B4-BE49-F238E27FC236}">
                        <a16:creationId xmlns:a16="http://schemas.microsoft.com/office/drawing/2014/main" id="{DDF978CD-07FE-1F4D-B373-F7EC573B72A7}"/>
                      </a:ext>
                    </a:extLst>
                  </p:cNvPr>
                  <p:cNvCxnSpPr>
                    <a:cxnSpLocks/>
                    <a:stCxn id="56" idx="3"/>
                    <a:endCxn id="57" idx="7"/>
                  </p:cNvCxnSpPr>
                  <p:nvPr/>
                </p:nvCxnSpPr>
                <p:spPr>
                  <a:xfrm flipH="1">
                    <a:off x="4648202" y="2347752"/>
                    <a:ext cx="350840" cy="351785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111">
                    <a:extLst>
                      <a:ext uri="{FF2B5EF4-FFF2-40B4-BE49-F238E27FC236}">
                        <a16:creationId xmlns:a16="http://schemas.microsoft.com/office/drawing/2014/main" id="{4B2625CB-ED83-B543-825C-DCB9B9412089}"/>
                      </a:ext>
                    </a:extLst>
                  </p:cNvPr>
                  <p:cNvCxnSpPr>
                    <a:cxnSpLocks/>
                    <a:stCxn id="57" idx="5"/>
                    <a:endCxn id="58" idx="2"/>
                  </p:cNvCxnSpPr>
                  <p:nvPr/>
                </p:nvCxnSpPr>
                <p:spPr>
                  <a:xfrm>
                    <a:off x="4648202" y="2884274"/>
                    <a:ext cx="312580" cy="152855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112">
                    <a:extLst>
                      <a:ext uri="{FF2B5EF4-FFF2-40B4-BE49-F238E27FC236}">
                        <a16:creationId xmlns:a16="http://schemas.microsoft.com/office/drawing/2014/main" id="{DBE6B647-B3B7-0740-9039-D1F166891E4C}"/>
                      </a:ext>
                    </a:extLst>
                  </p:cNvPr>
                  <p:cNvCxnSpPr>
                    <a:cxnSpLocks/>
                    <a:stCxn id="58" idx="0"/>
                    <a:endCxn id="56" idx="4"/>
                  </p:cNvCxnSpPr>
                  <p:nvPr/>
                </p:nvCxnSpPr>
                <p:spPr>
                  <a:xfrm flipV="1">
                    <a:off x="5091411" y="2386012"/>
                    <a:ext cx="0" cy="520488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113">
                    <a:extLst>
                      <a:ext uri="{FF2B5EF4-FFF2-40B4-BE49-F238E27FC236}">
                        <a16:creationId xmlns:a16="http://schemas.microsoft.com/office/drawing/2014/main" id="{2F6333FF-140F-154B-8B35-851B10743E25}"/>
                      </a:ext>
                    </a:extLst>
                  </p:cNvPr>
                  <p:cNvCxnSpPr>
                    <a:cxnSpLocks/>
                    <a:stCxn id="59" idx="5"/>
                    <a:endCxn id="55" idx="1"/>
                  </p:cNvCxnSpPr>
                  <p:nvPr/>
                </p:nvCxnSpPr>
                <p:spPr>
                  <a:xfrm>
                    <a:off x="6153943" y="2095204"/>
                    <a:ext cx="337467" cy="339965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114">
                    <a:extLst>
                      <a:ext uri="{FF2B5EF4-FFF2-40B4-BE49-F238E27FC236}">
                        <a16:creationId xmlns:a16="http://schemas.microsoft.com/office/drawing/2014/main" id="{BA8F0280-4BDC-0140-BFF5-EC34876C320D}"/>
                      </a:ext>
                    </a:extLst>
                  </p:cNvPr>
                  <p:cNvCxnSpPr>
                    <a:cxnSpLocks/>
                    <a:endCxn id="59" idx="2"/>
                  </p:cNvCxnSpPr>
                  <p:nvPr/>
                </p:nvCxnSpPr>
                <p:spPr>
                  <a:xfrm flipV="1">
                    <a:off x="5195770" y="2002836"/>
                    <a:ext cx="735176" cy="156292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6" name="Group 91">
                  <a:extLst>
                    <a:ext uri="{FF2B5EF4-FFF2-40B4-BE49-F238E27FC236}">
                      <a16:creationId xmlns:a16="http://schemas.microsoft.com/office/drawing/2014/main" id="{CFDE18A0-A439-7A44-9449-924377BFFB31}"/>
                    </a:ext>
                  </a:extLst>
                </p:cNvPr>
                <p:cNvGrpSpPr/>
                <p:nvPr/>
              </p:nvGrpSpPr>
              <p:grpSpPr>
                <a:xfrm>
                  <a:off x="8460428" y="3986747"/>
                  <a:ext cx="2700341" cy="1817827"/>
                  <a:chOff x="4014600" y="1527272"/>
                  <a:chExt cx="3327462" cy="2239995"/>
                </a:xfrm>
              </p:grpSpPr>
              <p:pic>
                <p:nvPicPr>
                  <p:cNvPr id="77" name="Picture 92">
                    <a:extLst>
                      <a:ext uri="{FF2B5EF4-FFF2-40B4-BE49-F238E27FC236}">
                        <a16:creationId xmlns:a16="http://schemas.microsoft.com/office/drawing/2014/main" id="{A78DCCAD-8F85-EF4B-A30B-67FDA8D59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4014600" y="1527272"/>
                    <a:ext cx="3327462" cy="2239995"/>
                  </a:xfrm>
                  <a:prstGeom prst="rect">
                    <a:avLst/>
                  </a:prstGeom>
                </p:spPr>
              </p:pic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A963096C-88DB-1D48-B6D1-A990127680D6}"/>
                      </a:ext>
                    </a:extLst>
                  </p:cNvPr>
                  <p:cNvSpPr/>
                  <p:nvPr/>
                </p:nvSpPr>
                <p:spPr>
                  <a:xfrm>
                    <a:off x="5547702" y="3364781"/>
                    <a:ext cx="261257" cy="261257"/>
                  </a:xfrm>
                  <a:prstGeom prst="ellipse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5EFACCEC-C51E-004C-BE52-BE0B7D744FF8}"/>
                      </a:ext>
                    </a:extLst>
                  </p:cNvPr>
                  <p:cNvSpPr/>
                  <p:nvPr/>
                </p:nvSpPr>
                <p:spPr>
                  <a:xfrm>
                    <a:off x="6570952" y="3087053"/>
                    <a:ext cx="261257" cy="26125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698CD5D8-2CC9-FD47-AFCF-CD640718F959}"/>
                      </a:ext>
                    </a:extLst>
                  </p:cNvPr>
                  <p:cNvSpPr/>
                  <p:nvPr/>
                </p:nvSpPr>
                <p:spPr>
                  <a:xfrm>
                    <a:off x="5904753" y="3000913"/>
                    <a:ext cx="261257" cy="261257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B82A984C-69CC-5F4D-86A9-48D16A098DD8}"/>
                      </a:ext>
                    </a:extLst>
                  </p:cNvPr>
                  <p:cNvSpPr/>
                  <p:nvPr/>
                </p:nvSpPr>
                <p:spPr>
                  <a:xfrm>
                    <a:off x="6453150" y="2396909"/>
                    <a:ext cx="261257" cy="261257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DF28162A-CC43-E34D-9964-25FFE9EB04CF}"/>
                      </a:ext>
                    </a:extLst>
                  </p:cNvPr>
                  <p:cNvSpPr/>
                  <p:nvPr/>
                </p:nvSpPr>
                <p:spPr>
                  <a:xfrm>
                    <a:off x="4960782" y="2124755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7E46F17C-67CD-4C43-9617-01585E36440B}"/>
                      </a:ext>
                    </a:extLst>
                  </p:cNvPr>
                  <p:cNvSpPr/>
                  <p:nvPr/>
                </p:nvSpPr>
                <p:spPr>
                  <a:xfrm>
                    <a:off x="4425205" y="2661277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F1BB7C08-E050-9449-B034-6746C8905426}"/>
                      </a:ext>
                    </a:extLst>
                  </p:cNvPr>
                  <p:cNvSpPr/>
                  <p:nvPr/>
                </p:nvSpPr>
                <p:spPr>
                  <a:xfrm>
                    <a:off x="4960782" y="2906500"/>
                    <a:ext cx="261257" cy="261257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6087A78D-E4BC-564F-8F01-CA21F7B13BEF}"/>
                      </a:ext>
                    </a:extLst>
                  </p:cNvPr>
                  <p:cNvSpPr/>
                  <p:nvPr/>
                </p:nvSpPr>
                <p:spPr>
                  <a:xfrm>
                    <a:off x="5930946" y="1872207"/>
                    <a:ext cx="261257" cy="261257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EB20FCE1-995E-014A-AB4A-6C790EAE839B}"/>
                      </a:ext>
                    </a:extLst>
                  </p:cNvPr>
                  <p:cNvSpPr/>
                  <p:nvPr/>
                </p:nvSpPr>
                <p:spPr>
                  <a:xfrm>
                    <a:off x="5547702" y="2325367"/>
                    <a:ext cx="261257" cy="261257"/>
                  </a:xfrm>
                  <a:prstGeom prst="ellipse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endParaRPr lang="en-US">
                      <a:latin typeface="Calibri" panose="020F0502020204030204" pitchFamily="34" charset="0"/>
                      <a:ea typeface="Verdana" pitchFamily="34" charset="0"/>
                      <a:cs typeface="Calibri" panose="020F0502020204030204" pitchFamily="34" charset="0"/>
                    </a:endParaRPr>
                  </a:p>
                </p:txBody>
              </p:sp>
              <p:cxnSp>
                <p:nvCxnSpPr>
                  <p:cNvPr id="93" name="Straight Connector 102">
                    <a:extLst>
                      <a:ext uri="{FF2B5EF4-FFF2-40B4-BE49-F238E27FC236}">
                        <a16:creationId xmlns:a16="http://schemas.microsoft.com/office/drawing/2014/main" id="{EA62BFE9-2CB6-0846-B9B7-EC43FB2EB2F8}"/>
                      </a:ext>
                    </a:extLst>
                  </p:cNvPr>
                  <p:cNvCxnSpPr>
                    <a:cxnSpLocks/>
                    <a:stCxn id="78" idx="7"/>
                    <a:endCxn id="81" idx="3"/>
                  </p:cNvCxnSpPr>
                  <p:nvPr/>
                </p:nvCxnSpPr>
                <p:spPr>
                  <a:xfrm flipV="1">
                    <a:off x="5770699" y="3223910"/>
                    <a:ext cx="172314" cy="179131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103">
                    <a:extLst>
                      <a:ext uri="{FF2B5EF4-FFF2-40B4-BE49-F238E27FC236}">
                        <a16:creationId xmlns:a16="http://schemas.microsoft.com/office/drawing/2014/main" id="{9751BE64-A1F1-E540-9CA2-8EA7D12DB29A}"/>
                      </a:ext>
                    </a:extLst>
                  </p:cNvPr>
                  <p:cNvCxnSpPr>
                    <a:cxnSpLocks/>
                    <a:stCxn id="78" idx="6"/>
                    <a:endCxn id="80" idx="3"/>
                  </p:cNvCxnSpPr>
                  <p:nvPr/>
                </p:nvCxnSpPr>
                <p:spPr>
                  <a:xfrm flipV="1">
                    <a:off x="5808959" y="3310050"/>
                    <a:ext cx="800253" cy="18536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104">
                    <a:extLst>
                      <a:ext uri="{FF2B5EF4-FFF2-40B4-BE49-F238E27FC236}">
                        <a16:creationId xmlns:a16="http://schemas.microsoft.com/office/drawing/2014/main" id="{41970E95-490F-1C48-93A4-4EF49E038B28}"/>
                      </a:ext>
                    </a:extLst>
                  </p:cNvPr>
                  <p:cNvCxnSpPr>
                    <a:cxnSpLocks/>
                    <a:stCxn id="81" idx="7"/>
                    <a:endCxn id="83" idx="3"/>
                  </p:cNvCxnSpPr>
                  <p:nvPr/>
                </p:nvCxnSpPr>
                <p:spPr>
                  <a:xfrm flipV="1">
                    <a:off x="6127750" y="2619906"/>
                    <a:ext cx="363660" cy="419267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40000"/>
                        <a:lumOff val="6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105">
                    <a:extLst>
                      <a:ext uri="{FF2B5EF4-FFF2-40B4-BE49-F238E27FC236}">
                        <a16:creationId xmlns:a16="http://schemas.microsoft.com/office/drawing/2014/main" id="{DF4159BA-D9C7-5E4B-8E67-3120F55EDF2B}"/>
                      </a:ext>
                    </a:extLst>
                  </p:cNvPr>
                  <p:cNvCxnSpPr>
                    <a:cxnSpLocks/>
                    <a:stCxn id="80" idx="2"/>
                    <a:endCxn id="81" idx="6"/>
                  </p:cNvCxnSpPr>
                  <p:nvPr/>
                </p:nvCxnSpPr>
                <p:spPr>
                  <a:xfrm flipH="1" flipV="1">
                    <a:off x="6166010" y="3131542"/>
                    <a:ext cx="404942" cy="86140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40000"/>
                        <a:lumOff val="60000"/>
                      </a:schemeClr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106">
                    <a:extLst>
                      <a:ext uri="{FF2B5EF4-FFF2-40B4-BE49-F238E27FC236}">
                        <a16:creationId xmlns:a16="http://schemas.microsoft.com/office/drawing/2014/main" id="{927C2EC8-D4AF-034B-9853-67D6F1BC1E7D}"/>
                      </a:ext>
                    </a:extLst>
                  </p:cNvPr>
                  <p:cNvCxnSpPr>
                    <a:cxnSpLocks/>
                    <a:stCxn id="81" idx="1"/>
                    <a:endCxn id="92" idx="5"/>
                  </p:cNvCxnSpPr>
                  <p:nvPr/>
                </p:nvCxnSpPr>
                <p:spPr>
                  <a:xfrm flipH="1" flipV="1">
                    <a:off x="5770699" y="2548364"/>
                    <a:ext cx="172314" cy="490809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40000"/>
                        <a:lumOff val="60000"/>
                      </a:schemeClr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107">
                    <a:extLst>
                      <a:ext uri="{FF2B5EF4-FFF2-40B4-BE49-F238E27FC236}">
                        <a16:creationId xmlns:a16="http://schemas.microsoft.com/office/drawing/2014/main" id="{ED34FAE3-75F5-344C-B071-3E75B5418699}"/>
                      </a:ext>
                    </a:extLst>
                  </p:cNvPr>
                  <p:cNvCxnSpPr>
                    <a:cxnSpLocks/>
                    <a:stCxn id="81" idx="0"/>
                  </p:cNvCxnSpPr>
                  <p:nvPr/>
                </p:nvCxnSpPr>
                <p:spPr>
                  <a:xfrm flipV="1">
                    <a:off x="6035382" y="2159128"/>
                    <a:ext cx="26192" cy="84178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40000"/>
                        <a:lumOff val="6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108">
                    <a:extLst>
                      <a:ext uri="{FF2B5EF4-FFF2-40B4-BE49-F238E27FC236}">
                        <a16:creationId xmlns:a16="http://schemas.microsoft.com/office/drawing/2014/main" id="{85B0FB80-E83A-B949-B6E5-C7C3D420D981}"/>
                      </a:ext>
                    </a:extLst>
                  </p:cNvPr>
                  <p:cNvCxnSpPr>
                    <a:cxnSpLocks/>
                    <a:stCxn id="92" idx="7"/>
                    <a:endCxn id="91" idx="3"/>
                  </p:cNvCxnSpPr>
                  <p:nvPr/>
                </p:nvCxnSpPr>
                <p:spPr>
                  <a:xfrm flipV="1">
                    <a:off x="5770699" y="2095204"/>
                    <a:ext cx="198507" cy="268423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20000"/>
                        <a:lumOff val="8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109">
                    <a:extLst>
                      <a:ext uri="{FF2B5EF4-FFF2-40B4-BE49-F238E27FC236}">
                        <a16:creationId xmlns:a16="http://schemas.microsoft.com/office/drawing/2014/main" id="{51E29446-91CB-A846-B005-D39E79A34C16}"/>
                      </a:ext>
                    </a:extLst>
                  </p:cNvPr>
                  <p:cNvCxnSpPr>
                    <a:cxnSpLocks/>
                    <a:stCxn id="92" idx="2"/>
                    <a:endCxn id="87" idx="6"/>
                  </p:cNvCxnSpPr>
                  <p:nvPr/>
                </p:nvCxnSpPr>
                <p:spPr>
                  <a:xfrm flipH="1" flipV="1">
                    <a:off x="5222039" y="2255384"/>
                    <a:ext cx="325663" cy="200612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20000"/>
                        <a:lumOff val="8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10">
                    <a:extLst>
                      <a:ext uri="{FF2B5EF4-FFF2-40B4-BE49-F238E27FC236}">
                        <a16:creationId xmlns:a16="http://schemas.microsoft.com/office/drawing/2014/main" id="{5FA39E56-5281-9141-854D-3AE3C2B2CD88}"/>
                      </a:ext>
                    </a:extLst>
                  </p:cNvPr>
                  <p:cNvCxnSpPr>
                    <a:cxnSpLocks/>
                    <a:stCxn id="87" idx="3"/>
                    <a:endCxn id="89" idx="7"/>
                  </p:cNvCxnSpPr>
                  <p:nvPr/>
                </p:nvCxnSpPr>
                <p:spPr>
                  <a:xfrm flipH="1">
                    <a:off x="4648202" y="2347752"/>
                    <a:ext cx="350840" cy="351785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11">
                    <a:extLst>
                      <a:ext uri="{FF2B5EF4-FFF2-40B4-BE49-F238E27FC236}">
                        <a16:creationId xmlns:a16="http://schemas.microsoft.com/office/drawing/2014/main" id="{0340F0A0-0AF9-604D-AE02-ADCB5D137F70}"/>
                      </a:ext>
                    </a:extLst>
                  </p:cNvPr>
                  <p:cNvCxnSpPr>
                    <a:cxnSpLocks/>
                    <a:stCxn id="89" idx="5"/>
                    <a:endCxn id="90" idx="2"/>
                  </p:cNvCxnSpPr>
                  <p:nvPr/>
                </p:nvCxnSpPr>
                <p:spPr>
                  <a:xfrm>
                    <a:off x="4648202" y="2884274"/>
                    <a:ext cx="312580" cy="152855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12">
                    <a:extLst>
                      <a:ext uri="{FF2B5EF4-FFF2-40B4-BE49-F238E27FC236}">
                        <a16:creationId xmlns:a16="http://schemas.microsoft.com/office/drawing/2014/main" id="{6EC37126-F405-9540-A5D2-66DB7EC81FFD}"/>
                      </a:ext>
                    </a:extLst>
                  </p:cNvPr>
                  <p:cNvCxnSpPr>
                    <a:cxnSpLocks/>
                    <a:stCxn id="90" idx="0"/>
                    <a:endCxn id="87" idx="4"/>
                  </p:cNvCxnSpPr>
                  <p:nvPr/>
                </p:nvCxnSpPr>
                <p:spPr>
                  <a:xfrm flipV="1">
                    <a:off x="5091411" y="2386012"/>
                    <a:ext cx="0" cy="520488"/>
                  </a:xfrm>
                  <a:prstGeom prst="line">
                    <a:avLst/>
                  </a:prstGeom>
                  <a:ln w="28575">
                    <a:solidFill>
                      <a:srgbClr val="92D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13">
                    <a:extLst>
                      <a:ext uri="{FF2B5EF4-FFF2-40B4-BE49-F238E27FC236}">
                        <a16:creationId xmlns:a16="http://schemas.microsoft.com/office/drawing/2014/main" id="{2C0FC136-9DFB-0644-A0E4-A535F4D569F4}"/>
                      </a:ext>
                    </a:extLst>
                  </p:cNvPr>
                  <p:cNvCxnSpPr>
                    <a:cxnSpLocks/>
                    <a:stCxn id="91" idx="5"/>
                    <a:endCxn id="83" idx="1"/>
                  </p:cNvCxnSpPr>
                  <p:nvPr/>
                </p:nvCxnSpPr>
                <p:spPr>
                  <a:xfrm>
                    <a:off x="6153943" y="2095204"/>
                    <a:ext cx="337467" cy="339965"/>
                  </a:xfrm>
                  <a:prstGeom prst="line">
                    <a:avLst/>
                  </a:prstGeom>
                  <a:ln w="28575">
                    <a:solidFill>
                      <a:schemeClr val="accent6">
                        <a:lumMod val="20000"/>
                        <a:lumOff val="80000"/>
                      </a:schemeClr>
                    </a:solidFill>
                    <a:headEnd type="triangl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14">
                    <a:extLst>
                      <a:ext uri="{FF2B5EF4-FFF2-40B4-BE49-F238E27FC236}">
                        <a16:creationId xmlns:a16="http://schemas.microsoft.com/office/drawing/2014/main" id="{339E179A-4661-7648-AFB1-43A3A63B7314}"/>
                      </a:ext>
                    </a:extLst>
                  </p:cNvPr>
                  <p:cNvCxnSpPr>
                    <a:cxnSpLocks/>
                    <a:endCxn id="91" idx="2"/>
                  </p:cNvCxnSpPr>
                  <p:nvPr/>
                </p:nvCxnSpPr>
                <p:spPr>
                  <a:xfrm flipV="1">
                    <a:off x="5195770" y="2002836"/>
                    <a:ext cx="735176" cy="156292"/>
                  </a:xfrm>
                  <a:prstGeom prst="line">
                    <a:avLst/>
                  </a:prstGeom>
                  <a:ln w="28575" cap="rnd">
                    <a:solidFill>
                      <a:schemeClr val="accent6">
                        <a:lumMod val="20000"/>
                        <a:lumOff val="80000"/>
                      </a:schemeClr>
                    </a:solidFill>
                    <a:head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44C11089-B15A-274E-B073-4B558446D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522" y="6095303"/>
                <a:ext cx="9934956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5854FBC-5F19-1D46-819B-9A2440814187}"/>
                  </a:ext>
                </a:extLst>
              </p:cNvPr>
              <p:cNvSpPr txBox="1"/>
              <p:nvPr/>
            </p:nvSpPr>
            <p:spPr>
              <a:xfrm>
                <a:off x="4714223" y="3890679"/>
                <a:ext cx="2763555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de-DE" sz="2000" b="1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Connectivity-</a:t>
                </a:r>
                <a:r>
                  <a:rPr lang="de-DE" sz="2000" b="1" dirty="0" err="1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based</a:t>
                </a:r>
                <a:r>
                  <a:rPr lang="de-DE" sz="2000" b="1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 tau </a:t>
                </a:r>
                <a:r>
                  <a:rPr lang="de-DE" sz="2000" b="1" dirty="0" err="1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spreading</a:t>
                </a:r>
                <a:r>
                  <a:rPr lang="de-DE" sz="2000" b="1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de-DE" sz="2000" b="1" dirty="0" err="1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model</a:t>
                </a:r>
                <a:endParaRPr lang="de-DE" sz="20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sp>
        <p:nvSpPr>
          <p:cNvPr id="88" name="Textfeld 105">
            <a:extLst>
              <a:ext uri="{FF2B5EF4-FFF2-40B4-BE49-F238E27FC236}">
                <a16:creationId xmlns:a16="http://schemas.microsoft.com/office/drawing/2014/main" id="{8B2BDD1C-A0A2-C74B-A8A4-E6FDD837F044}"/>
              </a:ext>
            </a:extLst>
          </p:cNvPr>
          <p:cNvSpPr txBox="1"/>
          <p:nvPr/>
        </p:nvSpPr>
        <p:spPr>
          <a:xfrm>
            <a:off x="3090271" y="294902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Tau </a:t>
            </a:r>
            <a:r>
              <a:rPr lang="de-DE" sz="15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epicenter</a:t>
            </a:r>
            <a:endParaRPr lang="de-DE" sz="15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599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260A5-94FC-094C-9225-5E38C23A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220220"/>
            <a:ext cx="11601464" cy="792000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Connectivity-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tau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spreading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F32FD8-7011-804D-A739-F6215082F186}"/>
              </a:ext>
            </a:extLst>
          </p:cNvPr>
          <p:cNvGrpSpPr/>
          <p:nvPr/>
        </p:nvGrpSpPr>
        <p:grpSpPr>
          <a:xfrm>
            <a:off x="378552" y="990954"/>
            <a:ext cx="11664512" cy="3208300"/>
            <a:chOff x="378552" y="3833313"/>
            <a:chExt cx="11664512" cy="3208300"/>
          </a:xfrm>
        </p:grpSpPr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1E0CD9CA-D6A5-9242-9DDC-A4C4C44EA00F}"/>
                </a:ext>
              </a:extLst>
            </p:cNvPr>
            <p:cNvSpPr txBox="1"/>
            <p:nvPr/>
          </p:nvSpPr>
          <p:spPr>
            <a:xfrm>
              <a:off x="5638800" y="6127213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b="1" dirty="0" err="1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Disease</a:t>
              </a:r>
              <a:r>
                <a:rPr lang="de-DE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de-DE" b="1" dirty="0" err="1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progression</a:t>
              </a:r>
              <a:endParaRPr lang="de-DE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2B194CA8-97C7-E24B-8D2B-31796C4A6F2A}"/>
                </a:ext>
              </a:extLst>
            </p:cNvPr>
            <p:cNvGrpSpPr/>
            <p:nvPr/>
          </p:nvGrpSpPr>
          <p:grpSpPr>
            <a:xfrm>
              <a:off x="378552" y="3833313"/>
              <a:ext cx="11664512" cy="2872473"/>
              <a:chOff x="378552" y="3833313"/>
              <a:chExt cx="11664512" cy="2872473"/>
            </a:xfrm>
          </p:grpSpPr>
          <p:sp>
            <p:nvSpPr>
              <p:cNvPr id="22" name="Abgerundetes Rechteck 21">
                <a:extLst>
                  <a:ext uri="{FF2B5EF4-FFF2-40B4-BE49-F238E27FC236}">
                    <a16:creationId xmlns:a16="http://schemas.microsoft.com/office/drawing/2014/main" id="{7D9C40E9-0590-094C-A2DD-61752056016C}"/>
                  </a:ext>
                </a:extLst>
              </p:cNvPr>
              <p:cNvSpPr/>
              <p:nvPr/>
            </p:nvSpPr>
            <p:spPr>
              <a:xfrm>
                <a:off x="378552" y="3833313"/>
                <a:ext cx="11664512" cy="2672112"/>
              </a:xfrm>
              <a:prstGeom prst="roundRect">
                <a:avLst/>
              </a:prstGeom>
              <a:noFill/>
              <a:ln w="63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DE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B77D7713-2A09-7A49-8DBB-B19ACAD352C4}"/>
                  </a:ext>
                </a:extLst>
              </p:cNvPr>
              <p:cNvGrpSpPr/>
              <p:nvPr/>
            </p:nvGrpSpPr>
            <p:grpSpPr>
              <a:xfrm>
                <a:off x="1711358" y="4389981"/>
                <a:ext cx="8769285" cy="2315805"/>
                <a:chOff x="1091688" y="4211843"/>
                <a:chExt cx="8769285" cy="2315805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ECD157ED-F352-714B-8232-C9D591C82B8E}"/>
                    </a:ext>
                  </a:extLst>
                </p:cNvPr>
                <p:cNvGrpSpPr/>
                <p:nvPr/>
              </p:nvGrpSpPr>
              <p:grpSpPr>
                <a:xfrm>
                  <a:off x="1091688" y="4211843"/>
                  <a:ext cx="8769285" cy="1592731"/>
                  <a:chOff x="1152144" y="3986747"/>
                  <a:chExt cx="10008625" cy="1817827"/>
                </a:xfrm>
              </p:grpSpPr>
              <p:grpSp>
                <p:nvGrpSpPr>
                  <p:cNvPr id="25" name="Group 91">
                    <a:extLst>
                      <a:ext uri="{FF2B5EF4-FFF2-40B4-BE49-F238E27FC236}">
                        <a16:creationId xmlns:a16="http://schemas.microsoft.com/office/drawing/2014/main" id="{4F268DF2-C6A3-F942-BD80-B7E45B1ED560}"/>
                      </a:ext>
                    </a:extLst>
                  </p:cNvPr>
                  <p:cNvGrpSpPr/>
                  <p:nvPr/>
                </p:nvGrpSpPr>
                <p:grpSpPr>
                  <a:xfrm>
                    <a:off x="1152144" y="3986747"/>
                    <a:ext cx="2700341" cy="1817827"/>
                    <a:chOff x="4014600" y="1527272"/>
                    <a:chExt cx="3327462" cy="2239995"/>
                  </a:xfrm>
                </p:grpSpPr>
                <p:pic>
                  <p:nvPicPr>
                    <p:cNvPr id="26" name="Picture 92">
                      <a:extLst>
                        <a:ext uri="{FF2B5EF4-FFF2-40B4-BE49-F238E27FC236}">
                          <a16:creationId xmlns:a16="http://schemas.microsoft.com/office/drawing/2014/main" id="{DBC36F6E-42CA-984C-8F90-0AAF1DE6D0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4600" y="1527272"/>
                      <a:ext cx="3327462" cy="22399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D864562B-0D43-7043-A8FE-04C25F34E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3364781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ECD156E5-4CCE-D747-A9B0-B69F75728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0952" y="3087053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15ACFC1C-6BF4-7C42-B92C-BA70AB281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4753" y="3000913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CCA1F23A-A7DB-514D-97CC-A477C7E6A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3150" y="2396909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5A178C8C-A227-604D-8146-A47027EC26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124755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C0FE6806-5733-824D-8E3C-1EE0E6875D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205" y="266127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EAEC1B3B-E4AE-D742-9601-9304E3628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906500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ABD78C79-F7BC-FD4B-B255-68BF276BE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0946" y="187220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725AB638-1D54-CD44-A2F0-E3146F86A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232536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cxnSp>
                  <p:nvCxnSpPr>
                    <p:cNvPr id="37" name="Straight Connector 102">
                      <a:extLst>
                        <a:ext uri="{FF2B5EF4-FFF2-40B4-BE49-F238E27FC236}">
                          <a16:creationId xmlns:a16="http://schemas.microsoft.com/office/drawing/2014/main" id="{48A4251A-7F54-D041-AA9F-FA124985FCA9}"/>
                        </a:ext>
                      </a:extLst>
                    </p:cNvPr>
                    <p:cNvCxnSpPr>
                      <a:cxnSpLocks/>
                      <a:stCxn id="27" idx="7"/>
                      <a:endCxn id="29" idx="3"/>
                    </p:cNvCxnSpPr>
                    <p:nvPr/>
                  </p:nvCxnSpPr>
                  <p:spPr>
                    <a:xfrm flipV="1">
                      <a:off x="5770699" y="3223910"/>
                      <a:ext cx="172314" cy="179131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103">
                      <a:extLst>
                        <a:ext uri="{FF2B5EF4-FFF2-40B4-BE49-F238E27FC236}">
                          <a16:creationId xmlns:a16="http://schemas.microsoft.com/office/drawing/2014/main" id="{2D0143AA-2B9C-944F-B7FC-AC0B064E637D}"/>
                        </a:ext>
                      </a:extLst>
                    </p:cNvPr>
                    <p:cNvCxnSpPr>
                      <a:cxnSpLocks/>
                      <a:stCxn id="27" idx="6"/>
                      <a:endCxn id="28" idx="3"/>
                    </p:cNvCxnSpPr>
                    <p:nvPr/>
                  </p:nvCxnSpPr>
                  <p:spPr>
                    <a:xfrm flipV="1">
                      <a:off x="5808959" y="3310050"/>
                      <a:ext cx="800253" cy="18536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104">
                      <a:extLst>
                        <a:ext uri="{FF2B5EF4-FFF2-40B4-BE49-F238E27FC236}">
                          <a16:creationId xmlns:a16="http://schemas.microsoft.com/office/drawing/2014/main" id="{462AB05D-01D2-5F40-970F-F57F9D4CBB15}"/>
                        </a:ext>
                      </a:extLst>
                    </p:cNvPr>
                    <p:cNvCxnSpPr>
                      <a:cxnSpLocks/>
                      <a:stCxn id="29" idx="7"/>
                      <a:endCxn id="30" idx="3"/>
                    </p:cNvCxnSpPr>
                    <p:nvPr/>
                  </p:nvCxnSpPr>
                  <p:spPr>
                    <a:xfrm flipV="1">
                      <a:off x="6127750" y="2619906"/>
                      <a:ext cx="363660" cy="419267"/>
                    </a:xfrm>
                    <a:prstGeom prst="line">
                      <a:avLst/>
                    </a:prstGeom>
                    <a:solidFill>
                      <a:srgbClr val="92D050"/>
                    </a:solidFill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Connector 105">
                      <a:extLst>
                        <a:ext uri="{FF2B5EF4-FFF2-40B4-BE49-F238E27FC236}">
                          <a16:creationId xmlns:a16="http://schemas.microsoft.com/office/drawing/2014/main" id="{3608B15F-35B9-CC4E-8639-4BDE7C03C797}"/>
                        </a:ext>
                      </a:extLst>
                    </p:cNvPr>
                    <p:cNvCxnSpPr>
                      <a:cxnSpLocks/>
                      <a:stCxn id="28" idx="2"/>
                      <a:endCxn id="29" idx="6"/>
                    </p:cNvCxnSpPr>
                    <p:nvPr/>
                  </p:nvCxnSpPr>
                  <p:spPr>
                    <a:xfrm flipH="1" flipV="1">
                      <a:off x="6166010" y="3131542"/>
                      <a:ext cx="404942" cy="86140"/>
                    </a:xfrm>
                    <a:prstGeom prst="line">
                      <a:avLst/>
                    </a:prstGeom>
                    <a:solidFill>
                      <a:srgbClr val="92D050"/>
                    </a:solidFill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106">
                      <a:extLst>
                        <a:ext uri="{FF2B5EF4-FFF2-40B4-BE49-F238E27FC236}">
                          <a16:creationId xmlns:a16="http://schemas.microsoft.com/office/drawing/2014/main" id="{ABAEC7E3-A8C8-2E42-8D4A-77A4D411A7F6}"/>
                        </a:ext>
                      </a:extLst>
                    </p:cNvPr>
                    <p:cNvCxnSpPr>
                      <a:cxnSpLocks/>
                      <a:stCxn id="29" idx="1"/>
                      <a:endCxn id="35" idx="5"/>
                    </p:cNvCxnSpPr>
                    <p:nvPr/>
                  </p:nvCxnSpPr>
                  <p:spPr>
                    <a:xfrm flipH="1" flipV="1">
                      <a:off x="5770699" y="2548364"/>
                      <a:ext cx="172314" cy="490809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107">
                      <a:extLst>
                        <a:ext uri="{FF2B5EF4-FFF2-40B4-BE49-F238E27FC236}">
                          <a16:creationId xmlns:a16="http://schemas.microsoft.com/office/drawing/2014/main" id="{9E59E208-4D43-6046-9408-F00AD295F905}"/>
                        </a:ext>
                      </a:extLst>
                    </p:cNvPr>
                    <p:cNvCxnSpPr>
                      <a:cxnSpLocks/>
                      <a:stCxn id="29" idx="0"/>
                    </p:cNvCxnSpPr>
                    <p:nvPr/>
                  </p:nvCxnSpPr>
                  <p:spPr>
                    <a:xfrm flipV="1">
                      <a:off x="6035382" y="2159128"/>
                      <a:ext cx="26192" cy="841785"/>
                    </a:xfrm>
                    <a:prstGeom prst="line">
                      <a:avLst/>
                    </a:prstGeom>
                    <a:solidFill>
                      <a:srgbClr val="92D050"/>
                    </a:solidFill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108">
                      <a:extLst>
                        <a:ext uri="{FF2B5EF4-FFF2-40B4-BE49-F238E27FC236}">
                          <a16:creationId xmlns:a16="http://schemas.microsoft.com/office/drawing/2014/main" id="{CD72F6B4-34DF-744D-8EDF-48F4BAF01F0B}"/>
                        </a:ext>
                      </a:extLst>
                    </p:cNvPr>
                    <p:cNvCxnSpPr>
                      <a:cxnSpLocks/>
                      <a:stCxn id="35" idx="7"/>
                      <a:endCxn id="34" idx="3"/>
                    </p:cNvCxnSpPr>
                    <p:nvPr/>
                  </p:nvCxnSpPr>
                  <p:spPr>
                    <a:xfrm flipV="1">
                      <a:off x="5770699" y="2095204"/>
                      <a:ext cx="198507" cy="268423"/>
                    </a:xfrm>
                    <a:prstGeom prst="line">
                      <a:avLst/>
                    </a:prstGeom>
                    <a:solidFill>
                      <a:srgbClr val="92D050"/>
                    </a:solidFill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109">
                      <a:extLst>
                        <a:ext uri="{FF2B5EF4-FFF2-40B4-BE49-F238E27FC236}">
                          <a16:creationId xmlns:a16="http://schemas.microsoft.com/office/drawing/2014/main" id="{25D89A67-784E-414A-BD73-5A1118FA1A24}"/>
                        </a:ext>
                      </a:extLst>
                    </p:cNvPr>
                    <p:cNvCxnSpPr>
                      <a:cxnSpLocks/>
                      <a:stCxn id="35" idx="2"/>
                      <a:endCxn id="31" idx="6"/>
                    </p:cNvCxnSpPr>
                    <p:nvPr/>
                  </p:nvCxnSpPr>
                  <p:spPr>
                    <a:xfrm flipH="1" flipV="1">
                      <a:off x="5222039" y="2255384"/>
                      <a:ext cx="325663" cy="200612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110">
                      <a:extLst>
                        <a:ext uri="{FF2B5EF4-FFF2-40B4-BE49-F238E27FC236}">
                          <a16:creationId xmlns:a16="http://schemas.microsoft.com/office/drawing/2014/main" id="{E54400ED-3A63-0B46-95BA-545092F9BB4C}"/>
                        </a:ext>
                      </a:extLst>
                    </p:cNvPr>
                    <p:cNvCxnSpPr>
                      <a:cxnSpLocks/>
                      <a:stCxn id="31" idx="3"/>
                      <a:endCxn id="32" idx="7"/>
                    </p:cNvCxnSpPr>
                    <p:nvPr/>
                  </p:nvCxnSpPr>
                  <p:spPr>
                    <a:xfrm flipH="1">
                      <a:off x="4648202" y="2347752"/>
                      <a:ext cx="350840" cy="35178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111">
                      <a:extLst>
                        <a:ext uri="{FF2B5EF4-FFF2-40B4-BE49-F238E27FC236}">
                          <a16:creationId xmlns:a16="http://schemas.microsoft.com/office/drawing/2014/main" id="{87D45AD9-8D1F-5D47-8C85-D75B0EB06714}"/>
                        </a:ext>
                      </a:extLst>
                    </p:cNvPr>
                    <p:cNvCxnSpPr>
                      <a:cxnSpLocks/>
                      <a:stCxn id="32" idx="5"/>
                      <a:endCxn id="33" idx="2"/>
                    </p:cNvCxnSpPr>
                    <p:nvPr/>
                  </p:nvCxnSpPr>
                  <p:spPr>
                    <a:xfrm>
                      <a:off x="4648202" y="2884274"/>
                      <a:ext cx="312580" cy="15285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112">
                      <a:extLst>
                        <a:ext uri="{FF2B5EF4-FFF2-40B4-BE49-F238E27FC236}">
                          <a16:creationId xmlns:a16="http://schemas.microsoft.com/office/drawing/2014/main" id="{881B533B-2956-6F4B-AA2A-BE5AC0AE072E}"/>
                        </a:ext>
                      </a:extLst>
                    </p:cNvPr>
                    <p:cNvCxnSpPr>
                      <a:cxnSpLocks/>
                      <a:stCxn id="33" idx="0"/>
                      <a:endCxn id="31" idx="4"/>
                    </p:cNvCxnSpPr>
                    <p:nvPr/>
                  </p:nvCxnSpPr>
                  <p:spPr>
                    <a:xfrm flipV="1">
                      <a:off x="5091411" y="2386012"/>
                      <a:ext cx="0" cy="520488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113">
                      <a:extLst>
                        <a:ext uri="{FF2B5EF4-FFF2-40B4-BE49-F238E27FC236}">
                          <a16:creationId xmlns:a16="http://schemas.microsoft.com/office/drawing/2014/main" id="{49B155B5-3543-2F46-9AFA-539294C487E6}"/>
                        </a:ext>
                      </a:extLst>
                    </p:cNvPr>
                    <p:cNvCxnSpPr>
                      <a:cxnSpLocks/>
                      <a:stCxn id="34" idx="5"/>
                      <a:endCxn id="30" idx="1"/>
                    </p:cNvCxnSpPr>
                    <p:nvPr/>
                  </p:nvCxnSpPr>
                  <p:spPr>
                    <a:xfrm>
                      <a:off x="6153943" y="2095204"/>
                      <a:ext cx="337467" cy="339965"/>
                    </a:xfrm>
                    <a:prstGeom prst="line">
                      <a:avLst/>
                    </a:prstGeom>
                    <a:solidFill>
                      <a:srgbClr val="92D050"/>
                    </a:solidFill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114">
                      <a:extLst>
                        <a:ext uri="{FF2B5EF4-FFF2-40B4-BE49-F238E27FC236}">
                          <a16:creationId xmlns:a16="http://schemas.microsoft.com/office/drawing/2014/main" id="{A0A4515A-892B-1D44-B5CB-F451A77D9FC7}"/>
                        </a:ext>
                      </a:extLst>
                    </p:cNvPr>
                    <p:cNvCxnSpPr>
                      <a:cxnSpLocks/>
                      <a:endCxn id="34" idx="2"/>
                    </p:cNvCxnSpPr>
                    <p:nvPr/>
                  </p:nvCxnSpPr>
                  <p:spPr>
                    <a:xfrm flipV="1">
                      <a:off x="5195770" y="2002836"/>
                      <a:ext cx="735176" cy="156292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" name="Group 91">
                    <a:extLst>
                      <a:ext uri="{FF2B5EF4-FFF2-40B4-BE49-F238E27FC236}">
                        <a16:creationId xmlns:a16="http://schemas.microsoft.com/office/drawing/2014/main" id="{EDE3DD3A-D8F3-774B-A07A-FA66BD945DA8}"/>
                      </a:ext>
                    </a:extLst>
                  </p:cNvPr>
                  <p:cNvGrpSpPr/>
                  <p:nvPr/>
                </p:nvGrpSpPr>
                <p:grpSpPr>
                  <a:xfrm>
                    <a:off x="4806286" y="3986747"/>
                    <a:ext cx="2700341" cy="1817827"/>
                    <a:chOff x="4014600" y="1527272"/>
                    <a:chExt cx="3327462" cy="2239995"/>
                  </a:xfrm>
                </p:grpSpPr>
                <p:pic>
                  <p:nvPicPr>
                    <p:cNvPr id="51" name="Picture 92">
                      <a:extLst>
                        <a:ext uri="{FF2B5EF4-FFF2-40B4-BE49-F238E27FC236}">
                          <a16:creationId xmlns:a16="http://schemas.microsoft.com/office/drawing/2014/main" id="{5B9700CD-2ADA-B749-BB19-3B4B2132BD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4600" y="1527272"/>
                      <a:ext cx="3327462" cy="22399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C05530A6-9A67-1B4D-89E6-448D1A456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3364781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A8A747D6-751D-2F4D-9F38-147D255A5F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0952" y="3087053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42A0BEC-8FA5-9D4F-AB77-324CA410BC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4753" y="3000913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19943419-1485-4A48-BECF-C8FC07CD4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3150" y="2396909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9506444E-DF4C-E34F-9AA9-72C0FA9A3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124755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80FB0157-47DE-884A-885E-40C979F0E3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205" y="266127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DAB344F4-012D-5B46-8E6A-6729061FB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906500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6149E43C-28C9-A249-B58B-0D1BE6CAC2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0946" y="187220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79E998D5-11A9-3243-A842-A08AE09D2D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232536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cxnSp>
                  <p:nvCxnSpPr>
                    <p:cNvPr id="61" name="Straight Connector 102">
                      <a:extLst>
                        <a:ext uri="{FF2B5EF4-FFF2-40B4-BE49-F238E27FC236}">
                          <a16:creationId xmlns:a16="http://schemas.microsoft.com/office/drawing/2014/main" id="{87EE9A2A-3C89-424F-9D72-BA9918451D5E}"/>
                        </a:ext>
                      </a:extLst>
                    </p:cNvPr>
                    <p:cNvCxnSpPr>
                      <a:cxnSpLocks/>
                      <a:stCxn id="52" idx="7"/>
                      <a:endCxn id="54" idx="3"/>
                    </p:cNvCxnSpPr>
                    <p:nvPr/>
                  </p:nvCxnSpPr>
                  <p:spPr>
                    <a:xfrm flipV="1">
                      <a:off x="5770699" y="3223910"/>
                      <a:ext cx="172314" cy="179131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103">
                      <a:extLst>
                        <a:ext uri="{FF2B5EF4-FFF2-40B4-BE49-F238E27FC236}">
                          <a16:creationId xmlns:a16="http://schemas.microsoft.com/office/drawing/2014/main" id="{A5056EB3-5807-4C4A-9441-BCD06AD56732}"/>
                        </a:ext>
                      </a:extLst>
                    </p:cNvPr>
                    <p:cNvCxnSpPr>
                      <a:cxnSpLocks/>
                      <a:stCxn id="52" idx="6"/>
                      <a:endCxn id="53" idx="3"/>
                    </p:cNvCxnSpPr>
                    <p:nvPr/>
                  </p:nvCxnSpPr>
                  <p:spPr>
                    <a:xfrm flipV="1">
                      <a:off x="5808959" y="3310050"/>
                      <a:ext cx="800253" cy="18536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104">
                      <a:extLst>
                        <a:ext uri="{FF2B5EF4-FFF2-40B4-BE49-F238E27FC236}">
                          <a16:creationId xmlns:a16="http://schemas.microsoft.com/office/drawing/2014/main" id="{859BA826-4503-7B46-BEF9-9082EC8F8248}"/>
                        </a:ext>
                      </a:extLst>
                    </p:cNvPr>
                    <p:cNvCxnSpPr>
                      <a:cxnSpLocks/>
                      <a:stCxn id="54" idx="7"/>
                      <a:endCxn id="55" idx="3"/>
                    </p:cNvCxnSpPr>
                    <p:nvPr/>
                  </p:nvCxnSpPr>
                  <p:spPr>
                    <a:xfrm flipV="1">
                      <a:off x="6127750" y="2619906"/>
                      <a:ext cx="363660" cy="419267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105">
                      <a:extLst>
                        <a:ext uri="{FF2B5EF4-FFF2-40B4-BE49-F238E27FC236}">
                          <a16:creationId xmlns:a16="http://schemas.microsoft.com/office/drawing/2014/main" id="{24BF8D9D-9F05-C645-BA78-B0F97E108A0F}"/>
                        </a:ext>
                      </a:extLst>
                    </p:cNvPr>
                    <p:cNvCxnSpPr>
                      <a:cxnSpLocks/>
                      <a:stCxn id="53" idx="2"/>
                      <a:endCxn id="54" idx="6"/>
                    </p:cNvCxnSpPr>
                    <p:nvPr/>
                  </p:nvCxnSpPr>
                  <p:spPr>
                    <a:xfrm flipH="1" flipV="1">
                      <a:off x="6166010" y="3131542"/>
                      <a:ext cx="404942" cy="86140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106">
                      <a:extLst>
                        <a:ext uri="{FF2B5EF4-FFF2-40B4-BE49-F238E27FC236}">
                          <a16:creationId xmlns:a16="http://schemas.microsoft.com/office/drawing/2014/main" id="{4FA38F3A-EB7E-634A-BE45-E5BC9A7FC739}"/>
                        </a:ext>
                      </a:extLst>
                    </p:cNvPr>
                    <p:cNvCxnSpPr>
                      <a:cxnSpLocks/>
                      <a:stCxn id="54" idx="1"/>
                      <a:endCxn id="60" idx="5"/>
                    </p:cNvCxnSpPr>
                    <p:nvPr/>
                  </p:nvCxnSpPr>
                  <p:spPr>
                    <a:xfrm flipH="1" flipV="1">
                      <a:off x="5770699" y="2548364"/>
                      <a:ext cx="172314" cy="490809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107">
                      <a:extLst>
                        <a:ext uri="{FF2B5EF4-FFF2-40B4-BE49-F238E27FC236}">
                          <a16:creationId xmlns:a16="http://schemas.microsoft.com/office/drawing/2014/main" id="{94749AFC-E798-BB41-9D8D-8A293C1640A4}"/>
                        </a:ext>
                      </a:extLst>
                    </p:cNvPr>
                    <p:cNvCxnSpPr>
                      <a:cxnSpLocks/>
                      <a:stCxn id="54" idx="0"/>
                    </p:cNvCxnSpPr>
                    <p:nvPr/>
                  </p:nvCxnSpPr>
                  <p:spPr>
                    <a:xfrm flipV="1">
                      <a:off x="6035382" y="2159128"/>
                      <a:ext cx="26192" cy="841785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108">
                      <a:extLst>
                        <a:ext uri="{FF2B5EF4-FFF2-40B4-BE49-F238E27FC236}">
                          <a16:creationId xmlns:a16="http://schemas.microsoft.com/office/drawing/2014/main" id="{1AB64AD1-E01D-6846-AC8C-4025EC17CCBF}"/>
                        </a:ext>
                      </a:extLst>
                    </p:cNvPr>
                    <p:cNvCxnSpPr>
                      <a:cxnSpLocks/>
                      <a:stCxn id="60" idx="7"/>
                      <a:endCxn id="59" idx="3"/>
                    </p:cNvCxnSpPr>
                    <p:nvPr/>
                  </p:nvCxnSpPr>
                  <p:spPr>
                    <a:xfrm flipV="1">
                      <a:off x="5770699" y="2095204"/>
                      <a:ext cx="198507" cy="268423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109">
                      <a:extLst>
                        <a:ext uri="{FF2B5EF4-FFF2-40B4-BE49-F238E27FC236}">
                          <a16:creationId xmlns:a16="http://schemas.microsoft.com/office/drawing/2014/main" id="{67F488D9-8EE1-664A-95A6-81944E5AD751}"/>
                        </a:ext>
                      </a:extLst>
                    </p:cNvPr>
                    <p:cNvCxnSpPr>
                      <a:cxnSpLocks/>
                      <a:stCxn id="60" idx="2"/>
                      <a:endCxn id="56" idx="6"/>
                    </p:cNvCxnSpPr>
                    <p:nvPr/>
                  </p:nvCxnSpPr>
                  <p:spPr>
                    <a:xfrm flipH="1" flipV="1">
                      <a:off x="5222039" y="2255384"/>
                      <a:ext cx="325663" cy="200612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110">
                      <a:extLst>
                        <a:ext uri="{FF2B5EF4-FFF2-40B4-BE49-F238E27FC236}">
                          <a16:creationId xmlns:a16="http://schemas.microsoft.com/office/drawing/2014/main" id="{DDF978CD-07FE-1F4D-B373-F7EC573B72A7}"/>
                        </a:ext>
                      </a:extLst>
                    </p:cNvPr>
                    <p:cNvCxnSpPr>
                      <a:cxnSpLocks/>
                      <a:stCxn id="56" idx="3"/>
                      <a:endCxn id="57" idx="7"/>
                    </p:cNvCxnSpPr>
                    <p:nvPr/>
                  </p:nvCxnSpPr>
                  <p:spPr>
                    <a:xfrm flipH="1">
                      <a:off x="4648202" y="2347752"/>
                      <a:ext cx="350840" cy="35178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111">
                      <a:extLst>
                        <a:ext uri="{FF2B5EF4-FFF2-40B4-BE49-F238E27FC236}">
                          <a16:creationId xmlns:a16="http://schemas.microsoft.com/office/drawing/2014/main" id="{4B2625CB-ED83-B543-825C-DCB9B9412089}"/>
                        </a:ext>
                      </a:extLst>
                    </p:cNvPr>
                    <p:cNvCxnSpPr>
                      <a:cxnSpLocks/>
                      <a:stCxn id="57" idx="5"/>
                      <a:endCxn id="58" idx="2"/>
                    </p:cNvCxnSpPr>
                    <p:nvPr/>
                  </p:nvCxnSpPr>
                  <p:spPr>
                    <a:xfrm>
                      <a:off x="4648202" y="2884274"/>
                      <a:ext cx="312580" cy="15285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112">
                      <a:extLst>
                        <a:ext uri="{FF2B5EF4-FFF2-40B4-BE49-F238E27FC236}">
                          <a16:creationId xmlns:a16="http://schemas.microsoft.com/office/drawing/2014/main" id="{DBE6B647-B3B7-0740-9039-D1F166891E4C}"/>
                        </a:ext>
                      </a:extLst>
                    </p:cNvPr>
                    <p:cNvCxnSpPr>
                      <a:cxnSpLocks/>
                      <a:stCxn id="58" idx="0"/>
                      <a:endCxn id="56" idx="4"/>
                    </p:cNvCxnSpPr>
                    <p:nvPr/>
                  </p:nvCxnSpPr>
                  <p:spPr>
                    <a:xfrm flipV="1">
                      <a:off x="5091411" y="2386012"/>
                      <a:ext cx="0" cy="520488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Connector 113">
                      <a:extLst>
                        <a:ext uri="{FF2B5EF4-FFF2-40B4-BE49-F238E27FC236}">
                          <a16:creationId xmlns:a16="http://schemas.microsoft.com/office/drawing/2014/main" id="{2F6333FF-140F-154B-8B35-851B10743E25}"/>
                        </a:ext>
                      </a:extLst>
                    </p:cNvPr>
                    <p:cNvCxnSpPr>
                      <a:cxnSpLocks/>
                      <a:stCxn id="59" idx="5"/>
                      <a:endCxn id="55" idx="1"/>
                    </p:cNvCxnSpPr>
                    <p:nvPr/>
                  </p:nvCxnSpPr>
                  <p:spPr>
                    <a:xfrm>
                      <a:off x="6153943" y="2095204"/>
                      <a:ext cx="337467" cy="33996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114">
                      <a:extLst>
                        <a:ext uri="{FF2B5EF4-FFF2-40B4-BE49-F238E27FC236}">
                          <a16:creationId xmlns:a16="http://schemas.microsoft.com/office/drawing/2014/main" id="{BA8F0280-4BDC-0140-BFF5-EC34876C320D}"/>
                        </a:ext>
                      </a:extLst>
                    </p:cNvPr>
                    <p:cNvCxnSpPr>
                      <a:cxnSpLocks/>
                      <a:endCxn id="59" idx="2"/>
                    </p:cNvCxnSpPr>
                    <p:nvPr/>
                  </p:nvCxnSpPr>
                  <p:spPr>
                    <a:xfrm flipV="1">
                      <a:off x="5195770" y="2002836"/>
                      <a:ext cx="735176" cy="156292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" name="Group 91">
                    <a:extLst>
                      <a:ext uri="{FF2B5EF4-FFF2-40B4-BE49-F238E27FC236}">
                        <a16:creationId xmlns:a16="http://schemas.microsoft.com/office/drawing/2014/main" id="{CFDE18A0-A439-7A44-9449-924377BFFB31}"/>
                      </a:ext>
                    </a:extLst>
                  </p:cNvPr>
                  <p:cNvGrpSpPr/>
                  <p:nvPr/>
                </p:nvGrpSpPr>
                <p:grpSpPr>
                  <a:xfrm>
                    <a:off x="8460428" y="3986747"/>
                    <a:ext cx="2700341" cy="1817827"/>
                    <a:chOff x="4014600" y="1527272"/>
                    <a:chExt cx="3327462" cy="2239995"/>
                  </a:xfrm>
                </p:grpSpPr>
                <p:pic>
                  <p:nvPicPr>
                    <p:cNvPr id="77" name="Picture 92">
                      <a:extLst>
                        <a:ext uri="{FF2B5EF4-FFF2-40B4-BE49-F238E27FC236}">
                          <a16:creationId xmlns:a16="http://schemas.microsoft.com/office/drawing/2014/main" id="{A78DCCAD-8F85-EF4B-A30B-67FDA8D596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4600" y="1527272"/>
                      <a:ext cx="3327462" cy="22399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A963096C-88DB-1D48-B6D1-A99012768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3364781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5EFACCEC-C51E-004C-BE52-BE0B7D744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0952" y="3087053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98CD5D8-2CC9-FD47-AFCF-CD640718F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4753" y="3000913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B82A984C-69CC-5F4D-86A9-48D16A098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3150" y="2396909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F28162A-CC43-E34D-9964-25FFE9EB0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124755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7E46F17C-67CD-4C43-9617-01585E364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205" y="266127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F1BB7C08-E050-9449-B034-6746C8905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906500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6087A78D-E4BC-564F-8F01-CA21F7B13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0946" y="1872207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EB20FCE1-995E-014A-AB4A-6C790EAE83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2325367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cxnSp>
                  <p:nvCxnSpPr>
                    <p:cNvPr id="93" name="Straight Connector 102">
                      <a:extLst>
                        <a:ext uri="{FF2B5EF4-FFF2-40B4-BE49-F238E27FC236}">
                          <a16:creationId xmlns:a16="http://schemas.microsoft.com/office/drawing/2014/main" id="{EA62BFE9-2CB6-0846-B9B7-EC43FB2EB2F8}"/>
                        </a:ext>
                      </a:extLst>
                    </p:cNvPr>
                    <p:cNvCxnSpPr>
                      <a:cxnSpLocks/>
                      <a:stCxn id="78" idx="7"/>
                      <a:endCxn id="81" idx="3"/>
                    </p:cNvCxnSpPr>
                    <p:nvPr/>
                  </p:nvCxnSpPr>
                  <p:spPr>
                    <a:xfrm flipV="1">
                      <a:off x="5770699" y="3223910"/>
                      <a:ext cx="172314" cy="179131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103">
                      <a:extLst>
                        <a:ext uri="{FF2B5EF4-FFF2-40B4-BE49-F238E27FC236}">
                          <a16:creationId xmlns:a16="http://schemas.microsoft.com/office/drawing/2014/main" id="{9751BE64-A1F1-E540-9CA2-8EA7D12DB29A}"/>
                        </a:ext>
                      </a:extLst>
                    </p:cNvPr>
                    <p:cNvCxnSpPr>
                      <a:cxnSpLocks/>
                      <a:stCxn id="78" idx="6"/>
                      <a:endCxn id="80" idx="3"/>
                    </p:cNvCxnSpPr>
                    <p:nvPr/>
                  </p:nvCxnSpPr>
                  <p:spPr>
                    <a:xfrm flipV="1">
                      <a:off x="5808959" y="3310050"/>
                      <a:ext cx="800253" cy="18536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104">
                      <a:extLst>
                        <a:ext uri="{FF2B5EF4-FFF2-40B4-BE49-F238E27FC236}">
                          <a16:creationId xmlns:a16="http://schemas.microsoft.com/office/drawing/2014/main" id="{41970E95-490F-1C48-93A4-4EF49E038B28}"/>
                        </a:ext>
                      </a:extLst>
                    </p:cNvPr>
                    <p:cNvCxnSpPr>
                      <a:cxnSpLocks/>
                      <a:stCxn id="81" idx="7"/>
                      <a:endCxn id="83" idx="3"/>
                    </p:cNvCxnSpPr>
                    <p:nvPr/>
                  </p:nvCxnSpPr>
                  <p:spPr>
                    <a:xfrm flipV="1">
                      <a:off x="6127750" y="2619906"/>
                      <a:ext cx="363660" cy="419267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105">
                      <a:extLst>
                        <a:ext uri="{FF2B5EF4-FFF2-40B4-BE49-F238E27FC236}">
                          <a16:creationId xmlns:a16="http://schemas.microsoft.com/office/drawing/2014/main" id="{DF4159BA-D9C7-5E4B-8E67-3120F55EDF2B}"/>
                        </a:ext>
                      </a:extLst>
                    </p:cNvPr>
                    <p:cNvCxnSpPr>
                      <a:cxnSpLocks/>
                      <a:stCxn id="80" idx="2"/>
                      <a:endCxn id="81" idx="6"/>
                    </p:cNvCxnSpPr>
                    <p:nvPr/>
                  </p:nvCxnSpPr>
                  <p:spPr>
                    <a:xfrm flipH="1" flipV="1">
                      <a:off x="6166010" y="3131542"/>
                      <a:ext cx="404942" cy="86140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106">
                      <a:extLst>
                        <a:ext uri="{FF2B5EF4-FFF2-40B4-BE49-F238E27FC236}">
                          <a16:creationId xmlns:a16="http://schemas.microsoft.com/office/drawing/2014/main" id="{927C2EC8-D4AF-034B-9853-67D6F1BC1E7D}"/>
                        </a:ext>
                      </a:extLst>
                    </p:cNvPr>
                    <p:cNvCxnSpPr>
                      <a:cxnSpLocks/>
                      <a:stCxn id="81" idx="1"/>
                      <a:endCxn id="92" idx="5"/>
                    </p:cNvCxnSpPr>
                    <p:nvPr/>
                  </p:nvCxnSpPr>
                  <p:spPr>
                    <a:xfrm flipH="1" flipV="1">
                      <a:off x="5770699" y="2548364"/>
                      <a:ext cx="172314" cy="490809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107">
                      <a:extLst>
                        <a:ext uri="{FF2B5EF4-FFF2-40B4-BE49-F238E27FC236}">
                          <a16:creationId xmlns:a16="http://schemas.microsoft.com/office/drawing/2014/main" id="{ED34FAE3-75F5-344C-B071-3E75B5418699}"/>
                        </a:ext>
                      </a:extLst>
                    </p:cNvPr>
                    <p:cNvCxnSpPr>
                      <a:cxnSpLocks/>
                      <a:stCxn id="81" idx="0"/>
                    </p:cNvCxnSpPr>
                    <p:nvPr/>
                  </p:nvCxnSpPr>
                  <p:spPr>
                    <a:xfrm flipV="1">
                      <a:off x="6035382" y="2159128"/>
                      <a:ext cx="26192" cy="841785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108">
                      <a:extLst>
                        <a:ext uri="{FF2B5EF4-FFF2-40B4-BE49-F238E27FC236}">
                          <a16:creationId xmlns:a16="http://schemas.microsoft.com/office/drawing/2014/main" id="{85B0FB80-E83A-B949-B6E5-C7C3D420D981}"/>
                        </a:ext>
                      </a:extLst>
                    </p:cNvPr>
                    <p:cNvCxnSpPr>
                      <a:cxnSpLocks/>
                      <a:stCxn id="92" idx="7"/>
                      <a:endCxn id="91" idx="3"/>
                    </p:cNvCxnSpPr>
                    <p:nvPr/>
                  </p:nvCxnSpPr>
                  <p:spPr>
                    <a:xfrm flipV="1">
                      <a:off x="5770699" y="2095204"/>
                      <a:ext cx="198507" cy="268423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Straight Connector 109">
                      <a:extLst>
                        <a:ext uri="{FF2B5EF4-FFF2-40B4-BE49-F238E27FC236}">
                          <a16:creationId xmlns:a16="http://schemas.microsoft.com/office/drawing/2014/main" id="{51E29446-91CB-A846-B005-D39E79A34C16}"/>
                        </a:ext>
                      </a:extLst>
                    </p:cNvPr>
                    <p:cNvCxnSpPr>
                      <a:cxnSpLocks/>
                      <a:stCxn id="92" idx="2"/>
                      <a:endCxn id="87" idx="6"/>
                    </p:cNvCxnSpPr>
                    <p:nvPr/>
                  </p:nvCxnSpPr>
                  <p:spPr>
                    <a:xfrm flipH="1" flipV="1">
                      <a:off x="5222039" y="2255384"/>
                      <a:ext cx="325663" cy="200612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110">
                      <a:extLst>
                        <a:ext uri="{FF2B5EF4-FFF2-40B4-BE49-F238E27FC236}">
                          <a16:creationId xmlns:a16="http://schemas.microsoft.com/office/drawing/2014/main" id="{5FA39E56-5281-9141-854D-3AE3C2B2CD88}"/>
                        </a:ext>
                      </a:extLst>
                    </p:cNvPr>
                    <p:cNvCxnSpPr>
                      <a:cxnSpLocks/>
                      <a:stCxn id="87" idx="3"/>
                      <a:endCxn id="89" idx="7"/>
                    </p:cNvCxnSpPr>
                    <p:nvPr/>
                  </p:nvCxnSpPr>
                  <p:spPr>
                    <a:xfrm flipH="1">
                      <a:off x="4648202" y="2347752"/>
                      <a:ext cx="350840" cy="35178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11">
                      <a:extLst>
                        <a:ext uri="{FF2B5EF4-FFF2-40B4-BE49-F238E27FC236}">
                          <a16:creationId xmlns:a16="http://schemas.microsoft.com/office/drawing/2014/main" id="{0340F0A0-0AF9-604D-AE02-ADCB5D137F70}"/>
                        </a:ext>
                      </a:extLst>
                    </p:cNvPr>
                    <p:cNvCxnSpPr>
                      <a:cxnSpLocks/>
                      <a:stCxn id="89" idx="5"/>
                      <a:endCxn id="90" idx="2"/>
                    </p:cNvCxnSpPr>
                    <p:nvPr/>
                  </p:nvCxnSpPr>
                  <p:spPr>
                    <a:xfrm>
                      <a:off x="4648202" y="2884274"/>
                      <a:ext cx="312580" cy="15285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12">
                      <a:extLst>
                        <a:ext uri="{FF2B5EF4-FFF2-40B4-BE49-F238E27FC236}">
                          <a16:creationId xmlns:a16="http://schemas.microsoft.com/office/drawing/2014/main" id="{6EC37126-F405-9540-A5D2-66DB7EC81FFD}"/>
                        </a:ext>
                      </a:extLst>
                    </p:cNvPr>
                    <p:cNvCxnSpPr>
                      <a:cxnSpLocks/>
                      <a:stCxn id="90" idx="0"/>
                      <a:endCxn id="87" idx="4"/>
                    </p:cNvCxnSpPr>
                    <p:nvPr/>
                  </p:nvCxnSpPr>
                  <p:spPr>
                    <a:xfrm flipV="1">
                      <a:off x="5091411" y="2386012"/>
                      <a:ext cx="0" cy="520488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Connector 113">
                      <a:extLst>
                        <a:ext uri="{FF2B5EF4-FFF2-40B4-BE49-F238E27FC236}">
                          <a16:creationId xmlns:a16="http://schemas.microsoft.com/office/drawing/2014/main" id="{2C0FC136-9DFB-0644-A0E4-A535F4D569F4}"/>
                        </a:ext>
                      </a:extLst>
                    </p:cNvPr>
                    <p:cNvCxnSpPr>
                      <a:cxnSpLocks/>
                      <a:stCxn id="91" idx="5"/>
                      <a:endCxn id="83" idx="1"/>
                    </p:cNvCxnSpPr>
                    <p:nvPr/>
                  </p:nvCxnSpPr>
                  <p:spPr>
                    <a:xfrm>
                      <a:off x="6153943" y="2095204"/>
                      <a:ext cx="337467" cy="339965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Connector 114">
                      <a:extLst>
                        <a:ext uri="{FF2B5EF4-FFF2-40B4-BE49-F238E27FC236}">
                          <a16:creationId xmlns:a16="http://schemas.microsoft.com/office/drawing/2014/main" id="{339E179A-4661-7648-AFB1-43A3A63B7314}"/>
                        </a:ext>
                      </a:extLst>
                    </p:cNvPr>
                    <p:cNvCxnSpPr>
                      <a:cxnSpLocks/>
                      <a:endCxn id="91" idx="2"/>
                    </p:cNvCxnSpPr>
                    <p:nvPr/>
                  </p:nvCxnSpPr>
                  <p:spPr>
                    <a:xfrm flipV="1">
                      <a:off x="5195770" y="2002836"/>
                      <a:ext cx="735176" cy="156292"/>
                    </a:xfrm>
                    <a:prstGeom prst="line">
                      <a:avLst/>
                    </a:prstGeom>
                    <a:ln w="28575" cap="rnd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3882FBA0-8D35-E846-B166-DA2DF19F95CC}"/>
                    </a:ext>
                  </a:extLst>
                </p:cNvPr>
                <p:cNvSpPr txBox="1"/>
                <p:nvPr/>
              </p:nvSpPr>
              <p:spPr>
                <a:xfrm>
                  <a:off x="2470601" y="561324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t" anchorCtr="0">
                  <a:noAutofit/>
                </a:bodyPr>
                <a:lstStyle/>
                <a:p>
                  <a:pPr algn="ctr"/>
                  <a:r>
                    <a:rPr lang="de-DE" sz="1500" dirty="0">
                      <a:solidFill>
                        <a:srgbClr val="23395E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Tau </a:t>
                  </a:r>
                  <a:r>
                    <a:rPr lang="de-DE" sz="1500" dirty="0" err="1">
                      <a:solidFill>
                        <a:srgbClr val="23395E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epicenter</a:t>
                  </a:r>
                  <a:endParaRPr lang="de-DE" sz="1500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44C11089-B15A-274E-B073-4B558446D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522" y="6095303"/>
                <a:ext cx="9934956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5854FBC-5F19-1D46-819B-9A2440814187}"/>
                  </a:ext>
                </a:extLst>
              </p:cNvPr>
              <p:cNvSpPr txBox="1"/>
              <p:nvPr/>
            </p:nvSpPr>
            <p:spPr>
              <a:xfrm>
                <a:off x="4714223" y="3890679"/>
                <a:ext cx="2763555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de-DE" sz="2000" b="1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Connectivity-</a:t>
                </a:r>
                <a:r>
                  <a:rPr lang="de-DE" sz="2000" b="1" dirty="0" err="1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based</a:t>
                </a:r>
                <a:r>
                  <a:rPr lang="de-DE" sz="2000" b="1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 tau </a:t>
                </a:r>
                <a:r>
                  <a:rPr lang="de-DE" sz="2000" b="1" dirty="0" err="1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spreading</a:t>
                </a:r>
                <a:r>
                  <a:rPr lang="de-DE" sz="2000" b="1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de-DE" sz="2000" b="1" dirty="0" err="1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model</a:t>
                </a:r>
                <a:endParaRPr lang="de-DE" sz="20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1D25637-8CB7-EA40-8174-9B65806473B6}"/>
              </a:ext>
            </a:extLst>
          </p:cNvPr>
          <p:cNvSpPr txBox="1"/>
          <p:nvPr/>
        </p:nvSpPr>
        <p:spPr>
          <a:xfrm>
            <a:off x="2196674" y="408790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r"/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Group-level</a:t>
            </a:r>
            <a:b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cross-sectional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310677-F495-3242-9845-C9448D49E807}"/>
              </a:ext>
            </a:extLst>
          </p:cNvPr>
          <p:cNvGrpSpPr/>
          <p:nvPr/>
        </p:nvGrpSpPr>
        <p:grpSpPr>
          <a:xfrm>
            <a:off x="3529031" y="3983393"/>
            <a:ext cx="7346682" cy="1271797"/>
            <a:chOff x="2636981" y="3983393"/>
            <a:chExt cx="7346682" cy="12717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56096FA-37C2-3F40-8A99-0399A3DE8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5"/>
            <a:stretch/>
          </p:blipFill>
          <p:spPr>
            <a:xfrm>
              <a:off x="2636981" y="3983393"/>
              <a:ext cx="7346682" cy="120438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FD4947-7B4F-2E41-8F7F-32BBF8109B57}"/>
                </a:ext>
              </a:extLst>
            </p:cNvPr>
            <p:cNvSpPr txBox="1"/>
            <p:nvPr/>
          </p:nvSpPr>
          <p:spPr>
            <a:xfrm>
              <a:off x="3556235" y="4239251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de-DE" sz="1100" dirty="0">
                  <a:latin typeface="Helvetica" pitchFamily="2" charset="0"/>
                  <a:ea typeface="Calibri" charset="0"/>
                  <a:cs typeface="Calibri" charset="0"/>
                </a:rPr>
                <a:t>Early tau </a:t>
              </a:r>
              <a:br>
                <a:rPr lang="de-DE" sz="1100" dirty="0">
                  <a:latin typeface="Helvetica" pitchFamily="2" charset="0"/>
                  <a:ea typeface="Calibri" charset="0"/>
                  <a:cs typeface="Calibri" charset="0"/>
                </a:rPr>
              </a:br>
              <a:r>
                <a:rPr lang="de-DE" sz="1100" dirty="0" err="1">
                  <a:latin typeface="Helvetica" pitchFamily="2" charset="0"/>
                  <a:ea typeface="Calibri" charset="0"/>
                  <a:cs typeface="Calibri" charset="0"/>
                </a:rPr>
                <a:t>accumulation</a:t>
              </a:r>
              <a:r>
                <a:rPr lang="de-DE" sz="1100" dirty="0">
                  <a:latin typeface="Helvetica" pitchFamily="2" charset="0"/>
                  <a:ea typeface="Calibri" charset="0"/>
                  <a:cs typeface="Calibri" charset="0"/>
                </a:rPr>
                <a:t> in AD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3093B4C0-0EFC-C540-BBFE-3468D7794940}"/>
                </a:ext>
              </a:extLst>
            </p:cNvPr>
            <p:cNvSpPr txBox="1"/>
            <p:nvPr/>
          </p:nvSpPr>
          <p:spPr>
            <a:xfrm>
              <a:off x="5558988" y="4340790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de-DE" sz="1100" dirty="0" err="1">
                  <a:latin typeface="Helvetica" pitchFamily="2" charset="0"/>
                  <a:ea typeface="Calibri" charset="0"/>
                  <a:cs typeface="Calibri" charset="0"/>
                </a:rPr>
                <a:t>Late</a:t>
              </a:r>
              <a:r>
                <a:rPr lang="de-DE" sz="1100" dirty="0">
                  <a:latin typeface="Helvetica" pitchFamily="2" charset="0"/>
                  <a:ea typeface="Calibri" charset="0"/>
                  <a:cs typeface="Calibri" charset="0"/>
                </a:rPr>
                <a:t> tau </a:t>
              </a:r>
              <a:r>
                <a:rPr lang="de-DE" sz="1100" dirty="0" err="1">
                  <a:latin typeface="Helvetica" pitchFamily="2" charset="0"/>
                  <a:ea typeface="Calibri" charset="0"/>
                  <a:cs typeface="Calibri" charset="0"/>
                </a:rPr>
                <a:t>accumulation</a:t>
              </a:r>
              <a:r>
                <a:rPr lang="de-DE" sz="1100" dirty="0">
                  <a:latin typeface="Helvetica" pitchFamily="2" charset="0"/>
                  <a:ea typeface="Calibri" charset="0"/>
                  <a:cs typeface="Calibri" charset="0"/>
                </a:rPr>
                <a:t> in AD</a:t>
              </a: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6A516C67-FD07-904A-99AE-933858C85C72}"/>
              </a:ext>
            </a:extLst>
          </p:cNvPr>
          <p:cNvSpPr txBox="1"/>
          <p:nvPr/>
        </p:nvSpPr>
        <p:spPr>
          <a:xfrm>
            <a:off x="6054573" y="544659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Epicenter</a:t>
            </a:r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10%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brain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regions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showing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highest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earliest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tau-PET </a:t>
            </a:r>
            <a:b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across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group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6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0D090-C922-7147-BCC8-4CCE5E63D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Tau-PET </a:t>
            </a:r>
            <a:r>
              <a:rPr lang="de-DE" dirty="0" err="1"/>
              <a:t>samples</a:t>
            </a:r>
            <a:r>
              <a:rPr lang="de-DE" dirty="0"/>
              <a:t>: ADNI &amp; </a:t>
            </a:r>
            <a:r>
              <a:rPr lang="de-DE" dirty="0" err="1"/>
              <a:t>BioFINDER</a:t>
            </a:r>
            <a:endParaRPr lang="de-D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3F5687-B920-424E-9CD5-64D9E223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542743"/>
              </p:ext>
            </p:extLst>
          </p:nvPr>
        </p:nvGraphicFramePr>
        <p:xfrm>
          <a:off x="441600" y="744043"/>
          <a:ext cx="6688873" cy="29115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8118">
                  <a:extLst>
                    <a:ext uri="{9D8B030D-6E8A-4147-A177-3AD203B41FA5}">
                      <a16:colId xmlns:a16="http://schemas.microsoft.com/office/drawing/2014/main" val="1699980162"/>
                    </a:ext>
                  </a:extLst>
                </a:gridCol>
                <a:gridCol w="1038151">
                  <a:extLst>
                    <a:ext uri="{9D8B030D-6E8A-4147-A177-3AD203B41FA5}">
                      <a16:colId xmlns:a16="http://schemas.microsoft.com/office/drawing/2014/main" val="1201677493"/>
                    </a:ext>
                  </a:extLst>
                </a:gridCol>
                <a:gridCol w="1038151">
                  <a:extLst>
                    <a:ext uri="{9D8B030D-6E8A-4147-A177-3AD203B41FA5}">
                      <a16:colId xmlns:a16="http://schemas.microsoft.com/office/drawing/2014/main" val="877458944"/>
                    </a:ext>
                  </a:extLst>
                </a:gridCol>
                <a:gridCol w="1038151">
                  <a:extLst>
                    <a:ext uri="{9D8B030D-6E8A-4147-A177-3AD203B41FA5}">
                      <a16:colId xmlns:a16="http://schemas.microsoft.com/office/drawing/2014/main" val="3443346010"/>
                    </a:ext>
                  </a:extLst>
                </a:gridCol>
                <a:gridCol w="1038151">
                  <a:extLst>
                    <a:ext uri="{9D8B030D-6E8A-4147-A177-3AD203B41FA5}">
                      <a16:colId xmlns:a16="http://schemas.microsoft.com/office/drawing/2014/main" val="1742649480"/>
                    </a:ext>
                  </a:extLst>
                </a:gridCol>
                <a:gridCol w="1038151">
                  <a:extLst>
                    <a:ext uri="{9D8B030D-6E8A-4147-A177-3AD203B41FA5}">
                      <a16:colId xmlns:a16="http://schemas.microsoft.com/office/drawing/2014/main" val="3928186830"/>
                    </a:ext>
                  </a:extLst>
                </a:gridCol>
              </a:tblGrid>
              <a:tr h="42367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ADNI</a:t>
                      </a:r>
                      <a:br>
                        <a:rPr lang="en-US" sz="1000" dirty="0">
                          <a:effectLst/>
                        </a:rPr>
                      </a:br>
                      <a:r>
                        <a:rPr lang="en-US" sz="1000" dirty="0">
                          <a:effectLst/>
                        </a:rPr>
                        <a:t>n=444 cross-sectional n=106 longitudinal</a:t>
                      </a:r>
                      <a:endParaRPr lang="de-DE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CN-Ab- </a:t>
                      </a:r>
                      <a:endParaRPr lang="de-DE" sz="12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(n=231)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CN-Ab+ </a:t>
                      </a:r>
                      <a:endParaRPr lang="de-DE" sz="12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(n=117)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MCI- Ab+  </a:t>
                      </a:r>
                      <a:endParaRPr lang="de-DE" sz="12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(n=85)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AD Dementia</a:t>
                      </a:r>
                      <a:endParaRPr lang="de-DE" sz="120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(n=11)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p-value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0062492"/>
                  </a:ext>
                </a:extLst>
              </a:tr>
              <a:tr h="1412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Age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72.76±6.98</a:t>
                      </a:r>
                      <a:r>
                        <a:rPr lang="en-US" sz="1000" baseline="30000">
                          <a:effectLst/>
                        </a:rPr>
                        <a:t>b,c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76.91±7.49</a:t>
                      </a:r>
                      <a:r>
                        <a:rPr lang="en-US" sz="1000" baseline="30000">
                          <a:effectLst/>
                        </a:rPr>
                        <a:t>a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97480" indent="-2697480"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75.94±7.67</a:t>
                      </a:r>
                      <a:r>
                        <a:rPr lang="en-US" sz="1000" baseline="30000">
                          <a:effectLst/>
                        </a:rPr>
                        <a:t>a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97480" indent="-2697480"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74.36±10.23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697480" indent="-2697480"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&lt;0.001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3100511"/>
                  </a:ext>
                </a:extLst>
              </a:tr>
              <a:tr h="1412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Sex (m/f)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93/138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47/70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49/36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6/5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0.030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3851486"/>
                  </a:ext>
                </a:extLst>
              </a:tr>
              <a:tr h="1412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 (M/SD)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16.82±2.41</a:t>
                      </a:r>
                      <a:r>
                        <a:rPr lang="en-US" sz="1000" baseline="30000" dirty="0">
                          <a:effectLst/>
                        </a:rPr>
                        <a:t>c</a:t>
                      </a:r>
                      <a:endParaRPr lang="de-DE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16.44±2.6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15.88±2.64</a:t>
                      </a:r>
                      <a:r>
                        <a:rPr lang="en-US" sz="1000" baseline="30000">
                          <a:effectLst/>
                        </a:rPr>
                        <a:t>a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16±2.05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0.025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699641"/>
                  </a:ext>
                </a:extLst>
              </a:tr>
              <a:tr h="1412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ADAS-global (M/SD)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12.27±4.55</a:t>
                      </a:r>
                      <a:r>
                        <a:rPr lang="en-US" sz="1000" baseline="30000">
                          <a:effectLst/>
                        </a:rPr>
                        <a:t>c,d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13.61±5.41</a:t>
                      </a:r>
                      <a:r>
                        <a:rPr lang="en-US" sz="1000" baseline="30000">
                          <a:effectLst/>
                        </a:rPr>
                        <a:t>c,d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23.18±11</a:t>
                      </a:r>
                      <a:r>
                        <a:rPr lang="en-US" sz="1000" baseline="30000">
                          <a:effectLst/>
                        </a:rPr>
                        <a:t>a,b,d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32.21±8.26</a:t>
                      </a:r>
                      <a:r>
                        <a:rPr lang="en-US" sz="1000" baseline="30000">
                          <a:effectLst/>
                        </a:rPr>
                        <a:t>a,b,c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&lt;0.001</a:t>
                      </a:r>
                      <a:endParaRPr lang="de-DE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9098168"/>
                  </a:ext>
                </a:extLst>
              </a:tr>
              <a:tr h="32070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Mean tau-PET follow-up time in years (M/SD)</a:t>
                      </a:r>
                      <a:r>
                        <a:rPr lang="en-US" sz="1000" baseline="30000">
                          <a:effectLst/>
                        </a:rPr>
                        <a:t>1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NA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1.61±0.79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1.56±0.71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1.44±0.72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0.871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89089424"/>
                  </a:ext>
                </a:extLst>
              </a:tr>
              <a:tr h="42367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</a:rPr>
                        <a:t>BioFINDER</a:t>
                      </a:r>
                      <a:b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n=57 (cross-sectional &amp; longitudinal)</a:t>
                      </a:r>
                    </a:p>
                  </a:txBody>
                  <a:tcPr marL="68580" marR="68580" marT="0" marB="0">
                    <a:solidFill>
                      <a:srgbClr val="23395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CN-Ab- </a:t>
                      </a:r>
                      <a:endParaRPr lang="de-DE" sz="12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(n=16)</a:t>
                      </a:r>
                      <a:endParaRPr lang="de-DE" sz="12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3395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CN-Ab+ </a:t>
                      </a:r>
                      <a:endParaRPr lang="de-DE" sz="12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(n=16)</a:t>
                      </a:r>
                      <a:endParaRPr lang="de-DE" sz="12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3395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MCI- Ab+  </a:t>
                      </a:r>
                      <a:endParaRPr lang="de-DE" sz="12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(n=7)</a:t>
                      </a:r>
                      <a:endParaRPr lang="de-DE" sz="12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3395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AD Dementia</a:t>
                      </a:r>
                      <a:endParaRPr lang="de-DE" sz="12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(n=18)</a:t>
                      </a:r>
                      <a:endParaRPr lang="de-DE" sz="12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3395E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</a:rPr>
                        <a:t> p-value</a:t>
                      </a:r>
                      <a:endParaRPr lang="de-DE" sz="1200" b="1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233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986050"/>
                  </a:ext>
                </a:extLst>
              </a:tr>
              <a:tr h="1412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Age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73.88 (5.32)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75.44 (6.09)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72.71 (6.63)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69.83 (10.48)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0.192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508708"/>
                  </a:ext>
                </a:extLst>
              </a:tr>
              <a:tr h="1412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Sex (m/f)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10/6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6/10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2/5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11/7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0.245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4945544"/>
                  </a:ext>
                </a:extLst>
              </a:tr>
              <a:tr h="1412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Education (M/SD)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12.59 (4.06)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10.56 (3.22)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11.14 (2.67)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13.44 (3.26)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0.097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0550096"/>
                  </a:ext>
                </a:extLst>
              </a:tr>
              <a:tr h="1412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MMSE (M/SD)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29 (1.1)</a:t>
                      </a:r>
                      <a:r>
                        <a:rPr lang="en-US" sz="1000" baseline="30000" dirty="0">
                          <a:effectLst/>
                        </a:rPr>
                        <a:t>d</a:t>
                      </a:r>
                      <a:endParaRPr lang="de-DE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29.31 (1.08)</a:t>
                      </a:r>
                      <a:r>
                        <a:rPr lang="en-US" sz="1000" baseline="30000">
                          <a:effectLst/>
                        </a:rPr>
                        <a:t>d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25.57 (2.94)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22.06 (5.17)</a:t>
                      </a:r>
                      <a:r>
                        <a:rPr lang="en-US" sz="1000" baseline="30000">
                          <a:effectLst/>
                        </a:rPr>
                        <a:t>a,b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&lt;0.001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7553932"/>
                  </a:ext>
                </a:extLst>
              </a:tr>
              <a:tr h="2824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Mean tau-PET follow-up time in years (M/SD)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2.03 (0.47)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1.91 (0.32)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1.82 (0.12)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1.97 (0.34)</a:t>
                      </a:r>
                      <a:endParaRPr lang="de-DE" sz="12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0.484</a:t>
                      </a:r>
                      <a:endParaRPr lang="de-DE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9637726"/>
                  </a:ext>
                </a:extLst>
              </a:tr>
              <a:tr h="141224">
                <a:tc gridSpan="6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1=subsample of 61 CN Ab+, 40 MCI Ab+, 5 AD Dementia</a:t>
                      </a:r>
                      <a:endParaRPr lang="de-DE" sz="12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96088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230C9D8-F32B-DD48-9345-A0EA51182D34}"/>
              </a:ext>
            </a:extLst>
          </p:cNvPr>
          <p:cNvSpPr txBox="1"/>
          <p:nvPr/>
        </p:nvSpPr>
        <p:spPr>
          <a:xfrm>
            <a:off x="7585500" y="1286893"/>
            <a:ext cx="1986280" cy="415637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339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Amyloid-PET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926076-F98F-B443-A926-A08876A8F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4227" y="1608658"/>
            <a:ext cx="1275005" cy="15542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F89BB0-199F-A448-B68F-8C1E79EE5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2094" y="1614732"/>
            <a:ext cx="1408836" cy="15481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EF78CDF-049A-B84D-B9D4-FC10DF7AD8CD}"/>
              </a:ext>
            </a:extLst>
          </p:cNvPr>
          <p:cNvSpPr txBox="1"/>
          <p:nvPr/>
        </p:nvSpPr>
        <p:spPr>
          <a:xfrm>
            <a:off x="9764120" y="1056805"/>
            <a:ext cx="1986280" cy="415637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dirty="0">
                <a:solidFill>
                  <a:srgbClr val="2339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Tau-PET </a:t>
            </a:r>
          </a:p>
          <a:p>
            <a:pPr algn="ctr"/>
            <a:r>
              <a:rPr lang="en-US" dirty="0">
                <a:solidFill>
                  <a:srgbClr val="23395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(AV1451, longitudinal)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A3D870-6AEF-1243-9697-995669717D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9719" y="4353586"/>
            <a:ext cx="9100681" cy="2435041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46BEFD6B-ACEB-4741-9818-AC19A679FF87}"/>
              </a:ext>
            </a:extLst>
          </p:cNvPr>
          <p:cNvSpPr txBox="1">
            <a:spLocks/>
          </p:cNvSpPr>
          <p:nvPr/>
        </p:nvSpPr>
        <p:spPr>
          <a:xfrm>
            <a:off x="441600" y="3952756"/>
            <a:ext cx="10992000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de-DE" dirty="0" err="1"/>
              <a:t>Resting-state</a:t>
            </a:r>
            <a:r>
              <a:rPr lang="de-DE" dirty="0"/>
              <a:t> </a:t>
            </a:r>
            <a:r>
              <a:rPr lang="de-DE" dirty="0" err="1"/>
              <a:t>fMRI</a:t>
            </a:r>
            <a:r>
              <a:rPr lang="de-DE" dirty="0"/>
              <a:t> sample: Human </a:t>
            </a:r>
            <a:r>
              <a:rPr lang="de-DE" dirty="0" err="1"/>
              <a:t>Connectome</a:t>
            </a:r>
            <a:r>
              <a:rPr lang="de-DE" dirty="0"/>
              <a:t> Project (N=1000)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52E892A-0BDD-664B-88D0-A42D7C6B00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00" y="4897439"/>
            <a:ext cx="2632780" cy="16356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27BE5EC-16BC-DD42-B921-32F0E58BB311}"/>
              </a:ext>
            </a:extLst>
          </p:cNvPr>
          <p:cNvSpPr txBox="1"/>
          <p:nvPr/>
        </p:nvSpPr>
        <p:spPr>
          <a:xfrm>
            <a:off x="1195754" y="4641934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200" b="1" i="1" dirty="0">
                <a:latin typeface="Helvetica" pitchFamily="2" charset="0"/>
                <a:ea typeface="Calibri" charset="0"/>
                <a:cs typeface="Calibri" charset="0"/>
              </a:rPr>
              <a:t>Brain </a:t>
            </a:r>
            <a:r>
              <a:rPr lang="de-DE" sz="1200" b="1" i="1" dirty="0" err="1">
                <a:latin typeface="Helvetica" pitchFamily="2" charset="0"/>
                <a:ea typeface="Calibri" charset="0"/>
                <a:cs typeface="Calibri" charset="0"/>
              </a:rPr>
              <a:t>atlas</a:t>
            </a:r>
            <a:endParaRPr lang="de-DE" sz="1200" b="1" i="1" dirty="0">
              <a:latin typeface="Helvetica" pitchFamily="2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74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885462-DA9F-1149-86C3-21ABAF401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00" y="715136"/>
            <a:ext cx="10733639" cy="60283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A9E26-377E-104D-A60A-699977F91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99" y="220220"/>
            <a:ext cx="11644384" cy="792000"/>
          </a:xfrm>
        </p:spPr>
        <p:txBody>
          <a:bodyPr/>
          <a:lstStyle/>
          <a:p>
            <a:r>
              <a:rPr lang="de-DE" sz="2400" dirty="0" err="1"/>
              <a:t>Minimizing</a:t>
            </a:r>
            <a:r>
              <a:rPr lang="de-DE" sz="2400" dirty="0"/>
              <a:t> off-target </a:t>
            </a:r>
            <a:r>
              <a:rPr lang="de-DE" sz="2400" dirty="0" err="1"/>
              <a:t>binding</a:t>
            </a:r>
            <a:r>
              <a:rPr lang="de-DE" sz="2400" dirty="0"/>
              <a:t> </a:t>
            </a:r>
            <a:r>
              <a:rPr lang="de-DE" sz="2400" dirty="0" err="1"/>
              <a:t>effects</a:t>
            </a:r>
            <a:r>
              <a:rPr lang="de-DE" sz="2400" dirty="0"/>
              <a:t>: </a:t>
            </a:r>
            <a:r>
              <a:rPr lang="de-DE" sz="2400" dirty="0" err="1"/>
              <a:t>Transforming</a:t>
            </a:r>
            <a:r>
              <a:rPr lang="de-DE" sz="2400" dirty="0"/>
              <a:t> Tau-SUVRs </a:t>
            </a:r>
            <a:r>
              <a:rPr lang="de-DE" sz="2400" dirty="0" err="1"/>
              <a:t>to</a:t>
            </a:r>
            <a:r>
              <a:rPr lang="de-DE" sz="2400" dirty="0"/>
              <a:t> tau </a:t>
            </a:r>
            <a:r>
              <a:rPr lang="de-DE" sz="2400" dirty="0" err="1"/>
              <a:t>positivity</a:t>
            </a:r>
            <a:r>
              <a:rPr lang="de-DE" sz="2400" dirty="0"/>
              <a:t> </a:t>
            </a:r>
            <a:r>
              <a:rPr lang="de-DE" sz="2400" dirty="0" err="1"/>
              <a:t>probabilities</a:t>
            </a:r>
            <a:endParaRPr lang="de-DE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F66BFA-C3CB-F949-8C2B-2B4C5A60E7C8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162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7E31-9A8A-6C45-B69D-CA1EF254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Modeling </a:t>
            </a:r>
            <a:r>
              <a:rPr lang="de-DE" dirty="0" err="1"/>
              <a:t>group</a:t>
            </a:r>
            <a:r>
              <a:rPr lang="de-DE" dirty="0"/>
              <a:t>-level tau </a:t>
            </a:r>
            <a:r>
              <a:rPr lang="de-DE" dirty="0" err="1"/>
              <a:t>spreading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F6649-71FA-2449-B841-4251522C91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981" y="1202139"/>
            <a:ext cx="3003415" cy="4745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11B885-8EAC-C941-9386-34E00869E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600" y="910047"/>
            <a:ext cx="4054856" cy="5241009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0D64D4A1-E1A8-ED40-9C11-B460142F2BCF}"/>
              </a:ext>
            </a:extLst>
          </p:cNvPr>
          <p:cNvSpPr/>
          <p:nvPr/>
        </p:nvSpPr>
        <p:spPr>
          <a:xfrm>
            <a:off x="2889504" y="3547872"/>
            <a:ext cx="509892" cy="31699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77F02D07-4DA7-3146-9DCA-99C31F4A7DB5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B435C4-CB07-D940-8442-7BC2050EBFE6}"/>
              </a:ext>
            </a:extLst>
          </p:cNvPr>
          <p:cNvSpPr txBox="1"/>
          <p:nvPr/>
        </p:nvSpPr>
        <p:spPr>
          <a:xfrm>
            <a:off x="5471525" y="2210038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Early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4020F-C5EB-BF44-BF92-453F474ED0B6}"/>
              </a:ext>
            </a:extLst>
          </p:cNvPr>
          <p:cNvSpPr txBox="1"/>
          <p:nvPr/>
        </p:nvSpPr>
        <p:spPr>
          <a:xfrm>
            <a:off x="4086145" y="285055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Late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62DE61-BF59-B445-93EB-187B3DC8EE9A}"/>
              </a:ext>
            </a:extLst>
          </p:cNvPr>
          <p:cNvSpPr txBox="1"/>
          <p:nvPr/>
        </p:nvSpPr>
        <p:spPr>
          <a:xfrm>
            <a:off x="5448808" y="4098229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Early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A793A-7084-D243-927F-9B31E5093820}"/>
              </a:ext>
            </a:extLst>
          </p:cNvPr>
          <p:cNvSpPr txBox="1"/>
          <p:nvPr/>
        </p:nvSpPr>
        <p:spPr>
          <a:xfrm>
            <a:off x="4063428" y="4738743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Late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58D45A-FC7B-3349-9C59-ADE2D97978E7}"/>
              </a:ext>
            </a:extLst>
          </p:cNvPr>
          <p:cNvSpPr txBox="1"/>
          <p:nvPr/>
        </p:nvSpPr>
        <p:spPr>
          <a:xfrm>
            <a:off x="4698182" y="3124438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de-DE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088651-2723-9541-A7F0-D65F1005CDED}"/>
              </a:ext>
            </a:extLst>
          </p:cNvPr>
          <p:cNvSpPr/>
          <p:nvPr/>
        </p:nvSpPr>
        <p:spPr>
          <a:xfrm rot="20894907">
            <a:off x="7358484" y="1767075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B2F22A1-DE90-0E4B-AF38-598B5A158FE3}"/>
              </a:ext>
            </a:extLst>
          </p:cNvPr>
          <p:cNvSpPr/>
          <p:nvPr/>
        </p:nvSpPr>
        <p:spPr>
          <a:xfrm rot="1834894">
            <a:off x="7267405" y="2336095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02F5E32-B74F-7648-B353-33A5D774B25D}"/>
              </a:ext>
            </a:extLst>
          </p:cNvPr>
          <p:cNvSpPr/>
          <p:nvPr/>
        </p:nvSpPr>
        <p:spPr>
          <a:xfrm rot="1834894">
            <a:off x="7225021" y="2770412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7099A7-90D0-B641-92AF-8A1DFE1D0D61}"/>
              </a:ext>
            </a:extLst>
          </p:cNvPr>
          <p:cNvSpPr/>
          <p:nvPr/>
        </p:nvSpPr>
        <p:spPr>
          <a:xfrm rot="20740004">
            <a:off x="7324340" y="3314304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FE99F04-1A06-1743-9D73-9A52354857B1}"/>
              </a:ext>
            </a:extLst>
          </p:cNvPr>
          <p:cNvSpPr/>
          <p:nvPr/>
        </p:nvSpPr>
        <p:spPr>
          <a:xfrm rot="20740004">
            <a:off x="7250767" y="4106490"/>
            <a:ext cx="601553" cy="220420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7F44FF-046D-BB42-827E-1C792D3143B7}"/>
              </a:ext>
            </a:extLst>
          </p:cNvPr>
          <p:cNvSpPr/>
          <p:nvPr/>
        </p:nvSpPr>
        <p:spPr>
          <a:xfrm rot="1409690">
            <a:off x="7195319" y="4682385"/>
            <a:ext cx="445749" cy="164762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1F70670-6DE1-AD49-A45B-6C1DE95062C9}"/>
              </a:ext>
            </a:extLst>
          </p:cNvPr>
          <p:cNvSpPr/>
          <p:nvPr/>
        </p:nvSpPr>
        <p:spPr>
          <a:xfrm rot="1409690">
            <a:off x="7174395" y="5163179"/>
            <a:ext cx="445749" cy="164762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43E17C-E267-0342-9D02-52B83006E870}"/>
              </a:ext>
            </a:extLst>
          </p:cNvPr>
          <p:cNvSpPr/>
          <p:nvPr/>
        </p:nvSpPr>
        <p:spPr>
          <a:xfrm rot="20624488">
            <a:off x="7247877" y="5701169"/>
            <a:ext cx="445749" cy="164762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Rechteck 10">
            <a:extLst>
              <a:ext uri="{FF2B5EF4-FFF2-40B4-BE49-F238E27FC236}">
                <a16:creationId xmlns:a16="http://schemas.microsoft.com/office/drawing/2014/main" id="{F9DC73C9-AA5A-7145-BD00-A1D87D4116B5}"/>
              </a:ext>
            </a:extLst>
          </p:cNvPr>
          <p:cNvSpPr/>
          <p:nvPr/>
        </p:nvSpPr>
        <p:spPr>
          <a:xfrm>
            <a:off x="6215269" y="6007694"/>
            <a:ext cx="1245704" cy="286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Epicenters</a:t>
            </a:r>
            <a:endParaRPr lang="de-DE" dirty="0">
              <a:solidFill>
                <a:srgbClr val="23395E"/>
              </a:solidFill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D71856-85E3-DF4B-81B0-BB78C1E3FB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824" y="910047"/>
            <a:ext cx="357324" cy="52410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5D220D-75BA-224F-8A64-FD879E90176F}"/>
              </a:ext>
            </a:extLst>
          </p:cNvPr>
          <p:cNvSpPr txBox="1"/>
          <p:nvPr/>
        </p:nvSpPr>
        <p:spPr>
          <a:xfrm>
            <a:off x="4977828" y="59864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ROIs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593BCF-56B2-2F42-B410-05BE68BAD178}"/>
              </a:ext>
            </a:extLst>
          </p:cNvPr>
          <p:cNvSpPr txBox="1"/>
          <p:nvPr/>
        </p:nvSpPr>
        <p:spPr>
          <a:xfrm rot="16200000">
            <a:off x="3466814" y="444818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Subjects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17516D-6209-7E4E-B52B-EE1697B423CC}"/>
              </a:ext>
            </a:extLst>
          </p:cNvPr>
          <p:cNvSpPr txBox="1"/>
          <p:nvPr/>
        </p:nvSpPr>
        <p:spPr>
          <a:xfrm rot="16200000">
            <a:off x="3466814" y="2102791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Subjects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55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  <p:bldP spid="17" grpId="0"/>
      <p:bldP spid="10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BA77DB5-90BA-724E-8D18-09285D778D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981" y="1202139"/>
            <a:ext cx="3003415" cy="47458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F7E31-9A8A-6C45-B69D-CA1EF254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Modeling </a:t>
            </a:r>
            <a:r>
              <a:rPr lang="de-DE" dirty="0" err="1"/>
              <a:t>group</a:t>
            </a:r>
            <a:r>
              <a:rPr lang="de-DE" dirty="0"/>
              <a:t>-level tau </a:t>
            </a:r>
            <a:r>
              <a:rPr lang="de-DE" dirty="0" err="1"/>
              <a:t>spreading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885-8EAC-C941-9386-34E00869E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600" y="910047"/>
            <a:ext cx="8173100" cy="5241009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0D64D4A1-E1A8-ED40-9C11-B460142F2BCF}"/>
              </a:ext>
            </a:extLst>
          </p:cNvPr>
          <p:cNvSpPr/>
          <p:nvPr/>
        </p:nvSpPr>
        <p:spPr>
          <a:xfrm>
            <a:off x="2889504" y="3547872"/>
            <a:ext cx="509892" cy="31699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77F02D07-4DA7-3146-9DCA-99C31F4A7DB5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A4020F-C5EB-BF44-BF92-453F474ED0B6}"/>
              </a:ext>
            </a:extLst>
          </p:cNvPr>
          <p:cNvSpPr txBox="1"/>
          <p:nvPr/>
        </p:nvSpPr>
        <p:spPr>
          <a:xfrm>
            <a:off x="4086145" y="285055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Late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0A793A-7084-D243-927F-9B31E5093820}"/>
              </a:ext>
            </a:extLst>
          </p:cNvPr>
          <p:cNvSpPr txBox="1"/>
          <p:nvPr/>
        </p:nvSpPr>
        <p:spPr>
          <a:xfrm>
            <a:off x="4063428" y="4738743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Late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C404ECC-7C9F-A342-BBF3-5EDF7B18C184}"/>
              </a:ext>
            </a:extLst>
          </p:cNvPr>
          <p:cNvSpPr/>
          <p:nvPr/>
        </p:nvSpPr>
        <p:spPr>
          <a:xfrm>
            <a:off x="6215269" y="6007694"/>
            <a:ext cx="1245704" cy="286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Epicenters</a:t>
            </a:r>
            <a:endParaRPr lang="de-DE" dirty="0">
              <a:solidFill>
                <a:srgbClr val="23395E"/>
              </a:solidFill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5C169FA-A096-8240-9099-1EF040CFB49D}"/>
              </a:ext>
            </a:extLst>
          </p:cNvPr>
          <p:cNvSpPr txBox="1"/>
          <p:nvPr/>
        </p:nvSpPr>
        <p:spPr>
          <a:xfrm>
            <a:off x="5471525" y="2210038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Early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B5B0F8EA-1C56-E044-9F5B-85E2024990EE}"/>
              </a:ext>
            </a:extLst>
          </p:cNvPr>
          <p:cNvSpPr txBox="1"/>
          <p:nvPr/>
        </p:nvSpPr>
        <p:spPr>
          <a:xfrm>
            <a:off x="5448808" y="4098229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Early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4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endParaRPr lang="de-DE" sz="1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B35C9B-3AF4-114A-BEE5-BF8B9B5CFF9B}"/>
              </a:ext>
            </a:extLst>
          </p:cNvPr>
          <p:cNvSpPr/>
          <p:nvPr/>
        </p:nvSpPr>
        <p:spPr>
          <a:xfrm rot="20894907">
            <a:off x="7358484" y="1767075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5FC0B0-A11E-B246-822A-61A390FDBF8B}"/>
              </a:ext>
            </a:extLst>
          </p:cNvPr>
          <p:cNvSpPr/>
          <p:nvPr/>
        </p:nvSpPr>
        <p:spPr>
          <a:xfrm rot="1834894">
            <a:off x="7267405" y="2336095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84030B-3786-7341-B5B8-FCC8F3145313}"/>
              </a:ext>
            </a:extLst>
          </p:cNvPr>
          <p:cNvSpPr/>
          <p:nvPr/>
        </p:nvSpPr>
        <p:spPr>
          <a:xfrm rot="1834894">
            <a:off x="7225021" y="2770412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99188E-96B7-6F48-9665-9CC81E5C16BD}"/>
              </a:ext>
            </a:extLst>
          </p:cNvPr>
          <p:cNvSpPr/>
          <p:nvPr/>
        </p:nvSpPr>
        <p:spPr>
          <a:xfrm rot="20740004">
            <a:off x="7324340" y="3314304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CA19B53-1F99-5947-83CF-25A92256463B}"/>
              </a:ext>
            </a:extLst>
          </p:cNvPr>
          <p:cNvSpPr/>
          <p:nvPr/>
        </p:nvSpPr>
        <p:spPr>
          <a:xfrm rot="20740004">
            <a:off x="7250767" y="4106490"/>
            <a:ext cx="601553" cy="220420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87BEDB-1409-2C42-BF99-B7A6855AAF98}"/>
              </a:ext>
            </a:extLst>
          </p:cNvPr>
          <p:cNvSpPr/>
          <p:nvPr/>
        </p:nvSpPr>
        <p:spPr>
          <a:xfrm rot="1409690">
            <a:off x="7195319" y="4682385"/>
            <a:ext cx="445749" cy="164762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671FF6B-2266-A34F-90B6-C1A1F8A0D1C5}"/>
              </a:ext>
            </a:extLst>
          </p:cNvPr>
          <p:cNvSpPr/>
          <p:nvPr/>
        </p:nvSpPr>
        <p:spPr>
          <a:xfrm rot="1409690">
            <a:off x="7174395" y="5163179"/>
            <a:ext cx="445749" cy="164762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E8C77C7-43F2-F94D-964F-84C121085ABF}"/>
              </a:ext>
            </a:extLst>
          </p:cNvPr>
          <p:cNvSpPr/>
          <p:nvPr/>
        </p:nvSpPr>
        <p:spPr>
          <a:xfrm rot="20624488">
            <a:off x="7247877" y="5701169"/>
            <a:ext cx="445749" cy="164762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7019852-B054-E94A-B85E-BCDA1034B48C}"/>
              </a:ext>
            </a:extLst>
          </p:cNvPr>
          <p:cNvSpPr/>
          <p:nvPr/>
        </p:nvSpPr>
        <p:spPr>
          <a:xfrm rot="20894907">
            <a:off x="8222559" y="1754738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376634-4646-DB4C-9801-4B6CC9B49392}"/>
              </a:ext>
            </a:extLst>
          </p:cNvPr>
          <p:cNvSpPr/>
          <p:nvPr/>
        </p:nvSpPr>
        <p:spPr>
          <a:xfrm rot="1834894">
            <a:off x="8131480" y="2323758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8B889DD-C54B-5A48-A76B-732C9816EFBA}"/>
              </a:ext>
            </a:extLst>
          </p:cNvPr>
          <p:cNvSpPr/>
          <p:nvPr/>
        </p:nvSpPr>
        <p:spPr>
          <a:xfrm rot="1834894">
            <a:off x="8089096" y="2758075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5E0279E-0F0A-1148-82B9-9D4B32B0E525}"/>
              </a:ext>
            </a:extLst>
          </p:cNvPr>
          <p:cNvSpPr/>
          <p:nvPr/>
        </p:nvSpPr>
        <p:spPr>
          <a:xfrm rot="20740004">
            <a:off x="8188415" y="3301967"/>
            <a:ext cx="308407" cy="211015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2387D4B-E5F3-E04F-A017-1CEF8655CCB1}"/>
              </a:ext>
            </a:extLst>
          </p:cNvPr>
          <p:cNvSpPr/>
          <p:nvPr/>
        </p:nvSpPr>
        <p:spPr>
          <a:xfrm rot="20740004">
            <a:off x="8114842" y="4094153"/>
            <a:ext cx="601553" cy="220420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D85D79B-1F34-0540-A27A-D128C11825BE}"/>
              </a:ext>
            </a:extLst>
          </p:cNvPr>
          <p:cNvSpPr/>
          <p:nvPr/>
        </p:nvSpPr>
        <p:spPr>
          <a:xfrm rot="1409690">
            <a:off x="8059394" y="4670048"/>
            <a:ext cx="445749" cy="164762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1EC192-10A5-F74B-8C74-6DB83598C3A7}"/>
              </a:ext>
            </a:extLst>
          </p:cNvPr>
          <p:cNvSpPr/>
          <p:nvPr/>
        </p:nvSpPr>
        <p:spPr>
          <a:xfrm rot="1409690">
            <a:off x="8038470" y="5150842"/>
            <a:ext cx="445749" cy="164762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9BC69E-43FF-DC49-AD5B-53FBED4B342A}"/>
              </a:ext>
            </a:extLst>
          </p:cNvPr>
          <p:cNvSpPr/>
          <p:nvPr/>
        </p:nvSpPr>
        <p:spPr>
          <a:xfrm rot="20624488">
            <a:off x="8111952" y="5688832"/>
            <a:ext cx="445749" cy="164762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D5C362B-6299-DD49-9F42-E771F345B9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824" y="910047"/>
            <a:ext cx="357324" cy="524100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273DA2A-7501-7542-BA24-79B5441A168E}"/>
              </a:ext>
            </a:extLst>
          </p:cNvPr>
          <p:cNvSpPr txBox="1"/>
          <p:nvPr/>
        </p:nvSpPr>
        <p:spPr>
          <a:xfrm>
            <a:off x="4977828" y="59864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ROIs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767CD7-D195-BA40-9928-B7C1343D17B2}"/>
              </a:ext>
            </a:extLst>
          </p:cNvPr>
          <p:cNvSpPr txBox="1"/>
          <p:nvPr/>
        </p:nvSpPr>
        <p:spPr>
          <a:xfrm rot="16200000">
            <a:off x="3466814" y="444818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Subjects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9F670A-EEEA-1A4D-9371-FC901017F3C9}"/>
              </a:ext>
            </a:extLst>
          </p:cNvPr>
          <p:cNvSpPr txBox="1"/>
          <p:nvPr/>
        </p:nvSpPr>
        <p:spPr>
          <a:xfrm rot="16200000">
            <a:off x="3466814" y="2102791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Subjects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94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Bild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906" y="3499407"/>
            <a:ext cx="1902692" cy="19748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Alzheimer’s disease pathophysiology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600" y="1201159"/>
            <a:ext cx="10992000" cy="460118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Accumulating beta-amyloid (A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dirty="0"/>
              <a:t>) &amp; tau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4619172" y="6417281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Clark et al., JAMA, 2011; </a:t>
            </a:r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Brettschneider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 et al., Nat Rev </a:t>
            </a:r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Neurosci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, 2015; </a:t>
            </a:r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Mullard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 et al., Nat Rev Drug Disc, 2017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349578" y="1749006"/>
            <a:ext cx="3472793" cy="1645653"/>
            <a:chOff x="1349578" y="1749006"/>
            <a:chExt cx="3472793" cy="16456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49578" y="1759302"/>
              <a:ext cx="3424902" cy="152682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052174" y="2598264"/>
              <a:ext cx="956750" cy="796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33779" y="2966372"/>
              <a:ext cx="1523352" cy="428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091709" y="1749006"/>
              <a:ext cx="730662" cy="1051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16625" y="2382816"/>
              <a:ext cx="636916" cy="3227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95664" y="3141370"/>
            <a:ext cx="2857879" cy="2245524"/>
            <a:chOff x="1567543" y="1850216"/>
            <a:chExt cx="2857879" cy="224552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08970" y="3262590"/>
              <a:ext cx="1616452" cy="8331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08970" y="2082698"/>
              <a:ext cx="1616451" cy="833149"/>
            </a:xfrm>
            <a:prstGeom prst="rect">
              <a:avLst/>
            </a:prstGeom>
          </p:spPr>
        </p:pic>
        <p:sp>
          <p:nvSpPr>
            <p:cNvPr id="7" name="Frame 6"/>
            <p:cNvSpPr/>
            <p:nvPr/>
          </p:nvSpPr>
          <p:spPr>
            <a:xfrm>
              <a:off x="1567543" y="2665475"/>
              <a:ext cx="272144" cy="272144"/>
            </a:xfrm>
            <a:prstGeom prst="frame">
              <a:avLst>
                <a:gd name="adj1" fmla="val 5046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9" name="Straight Arrow Connector 8"/>
            <p:cNvCxnSpPr>
              <a:endCxn id="5" idx="1"/>
            </p:cNvCxnSpPr>
            <p:nvPr/>
          </p:nvCxnSpPr>
          <p:spPr>
            <a:xfrm flipV="1">
              <a:off x="1839687" y="2499273"/>
              <a:ext cx="969283" cy="275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839687" y="2774332"/>
              <a:ext cx="969283" cy="8980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808970" y="1850216"/>
              <a:ext cx="1616451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en-US" sz="12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Cortex: </a:t>
              </a:r>
              <a:r>
                <a:rPr lang="en-US" sz="12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AD patient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08969" y="3066791"/>
              <a:ext cx="1616451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en-US" sz="12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Cortex: </a:t>
              </a:r>
              <a:r>
                <a:rPr lang="en-US" sz="12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Healthy </a:t>
              </a:r>
            </a:p>
          </p:txBody>
        </p:sp>
      </p:grpSp>
      <p:pic>
        <p:nvPicPr>
          <p:cNvPr id="17" name="Bild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1526" y="3879117"/>
            <a:ext cx="1939822" cy="1349254"/>
          </a:xfrm>
          <a:prstGeom prst="rect">
            <a:avLst/>
          </a:prstGeom>
        </p:spPr>
      </p:pic>
      <p:cxnSp>
        <p:nvCxnSpPr>
          <p:cNvPr id="29" name="Gerade Verbindung mit Pfeil 28"/>
          <p:cNvCxnSpPr/>
          <p:nvPr/>
        </p:nvCxnSpPr>
        <p:spPr>
          <a:xfrm>
            <a:off x="3997215" y="2456873"/>
            <a:ext cx="264373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ild 3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42" t="-2416"/>
          <a:stretch/>
        </p:blipFill>
        <p:spPr>
          <a:xfrm>
            <a:off x="5271115" y="3403494"/>
            <a:ext cx="1825631" cy="1974807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2419927" y="40547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de-DE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Frame 6"/>
          <p:cNvSpPr/>
          <p:nvPr/>
        </p:nvSpPr>
        <p:spPr>
          <a:xfrm>
            <a:off x="6006398" y="4509436"/>
            <a:ext cx="272144" cy="190886"/>
          </a:xfrm>
          <a:prstGeom prst="frame">
            <a:avLst>
              <a:gd name="adj1" fmla="val 504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4" name="Straight Arrow Connector 10"/>
          <p:cNvCxnSpPr>
            <a:stCxn id="33" idx="3"/>
            <a:endCxn id="17" idx="1"/>
          </p:cNvCxnSpPr>
          <p:nvPr/>
        </p:nvCxnSpPr>
        <p:spPr>
          <a:xfrm flipV="1">
            <a:off x="6278542" y="4553744"/>
            <a:ext cx="962984" cy="5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>
            <a:off x="5985163" y="4257964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de-DE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0" name="TextBox 12"/>
          <p:cNvSpPr txBox="1"/>
          <p:nvPr/>
        </p:nvSpPr>
        <p:spPr>
          <a:xfrm>
            <a:off x="7241526" y="3602917"/>
            <a:ext cx="1616451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sz="12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Cortex: </a:t>
            </a:r>
            <a:r>
              <a:rPr lang="en-US" sz="12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sz="1200" dirty="0">
                <a:solidFill>
                  <a:srgbClr val="23395E"/>
                </a:solidFill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12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plaques &amp; Tau tangles</a:t>
            </a:r>
          </a:p>
        </p:txBody>
      </p:sp>
      <p:cxnSp>
        <p:nvCxnSpPr>
          <p:cNvPr id="49" name="Gerade Verbindung mit Pfeil 48"/>
          <p:cNvCxnSpPr/>
          <p:nvPr/>
        </p:nvCxnSpPr>
        <p:spPr>
          <a:xfrm>
            <a:off x="7859483" y="2452255"/>
            <a:ext cx="215273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hteck 50"/>
          <p:cNvSpPr/>
          <p:nvPr/>
        </p:nvSpPr>
        <p:spPr>
          <a:xfrm>
            <a:off x="6735439" y="2253673"/>
            <a:ext cx="1032343" cy="451919"/>
          </a:xfrm>
          <a:prstGeom prst="rect">
            <a:avLst/>
          </a:prstGeom>
          <a:solidFill>
            <a:schemeClr val="bg1"/>
          </a:solidFill>
          <a:ln>
            <a:solidFill>
              <a:srgbClr val="233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Tau </a:t>
            </a:r>
            <a:r>
              <a:rPr lang="de-DE" sz="12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pathology</a:t>
            </a:r>
            <a:endParaRPr lang="de-DE" sz="12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Rechteck 51"/>
          <p:cNvSpPr/>
          <p:nvPr/>
        </p:nvSpPr>
        <p:spPr>
          <a:xfrm>
            <a:off x="10103919" y="2227838"/>
            <a:ext cx="1032343" cy="451919"/>
          </a:xfrm>
          <a:prstGeom prst="rect">
            <a:avLst/>
          </a:prstGeom>
          <a:solidFill>
            <a:schemeClr val="bg1"/>
          </a:solidFill>
          <a:ln>
            <a:solidFill>
              <a:srgbClr val="233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Memory </a:t>
            </a:r>
            <a:r>
              <a:rPr lang="de-DE" sz="12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loss</a:t>
            </a:r>
            <a:endParaRPr lang="de-DE" sz="12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3" name="Bild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6351" y="490813"/>
            <a:ext cx="2421743" cy="162156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4" name="Textfeld 53"/>
          <p:cNvSpPr txBox="1"/>
          <p:nvPr/>
        </p:nvSpPr>
        <p:spPr>
          <a:xfrm>
            <a:off x="5190919" y="1850216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400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?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9698" y="3603992"/>
            <a:ext cx="2246945" cy="1685209"/>
          </a:xfrm>
          <a:prstGeom prst="rect">
            <a:avLst/>
          </a:prstGeom>
        </p:spPr>
      </p:pic>
      <p:cxnSp>
        <p:nvCxnSpPr>
          <p:cNvPr id="36" name="Gerade Verbindung mit Pfeil 35"/>
          <p:cNvCxnSpPr/>
          <p:nvPr/>
        </p:nvCxnSpPr>
        <p:spPr>
          <a:xfrm>
            <a:off x="9280865" y="4553744"/>
            <a:ext cx="41931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Bild 1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2083" y="938151"/>
            <a:ext cx="2982093" cy="125177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4F4345F8-2981-DC46-9356-D656F926D000}"/>
              </a:ext>
            </a:extLst>
          </p:cNvPr>
          <p:cNvSpPr/>
          <p:nvPr/>
        </p:nvSpPr>
        <p:spPr>
          <a:xfrm>
            <a:off x="4933244" y="3141370"/>
            <a:ext cx="4617156" cy="25820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5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0" grpId="0"/>
      <p:bldP spid="51" grpId="0" animBg="1"/>
      <p:bldP spid="52" grpId="0" animBg="1"/>
      <p:bldP spid="54" grpId="0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921259-EF9C-474C-A755-63D069163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981" y="1202139"/>
            <a:ext cx="3003415" cy="47458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E0E606-C936-2F4F-A047-192DA854B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824" y="910047"/>
            <a:ext cx="357324" cy="5241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FF7E31-9A8A-6C45-B69D-CA1EF254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Modeling </a:t>
            </a:r>
            <a:r>
              <a:rPr lang="de-DE" dirty="0" err="1"/>
              <a:t>group</a:t>
            </a:r>
            <a:r>
              <a:rPr lang="de-DE" dirty="0"/>
              <a:t>-level tau </a:t>
            </a:r>
            <a:r>
              <a:rPr lang="de-DE" dirty="0" err="1"/>
              <a:t>spreading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1B885-8EAC-C941-9386-34E00869E8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1900" y="910047"/>
            <a:ext cx="8285988" cy="5241009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DB111F5-C60A-1F48-973D-87DA2DB3BA89}"/>
              </a:ext>
            </a:extLst>
          </p:cNvPr>
          <p:cNvSpPr/>
          <p:nvPr/>
        </p:nvSpPr>
        <p:spPr>
          <a:xfrm>
            <a:off x="2889504" y="3547872"/>
            <a:ext cx="509892" cy="31699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077991D-B284-8047-AD39-064931C7E3AC}"/>
              </a:ext>
            </a:extLst>
          </p:cNvPr>
          <p:cNvSpPr/>
          <p:nvPr/>
        </p:nvSpPr>
        <p:spPr>
          <a:xfrm rot="20769603">
            <a:off x="3934415" y="2814929"/>
            <a:ext cx="2945081" cy="54713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A0E5D902-062E-7B47-AB47-DE4FA45315F9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3ADE3E57-3C9C-514F-AF00-FFFA1300387D}"/>
              </a:ext>
            </a:extLst>
          </p:cNvPr>
          <p:cNvSpPr txBox="1"/>
          <p:nvPr/>
        </p:nvSpPr>
        <p:spPr>
          <a:xfrm>
            <a:off x="3911725" y="2013424"/>
            <a:ext cx="2990459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High </a:t>
            </a:r>
            <a:r>
              <a:rPr lang="de-DE" sz="13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heterogeneity</a:t>
            </a:r>
            <a:r>
              <a:rPr lang="de-DE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3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across</a:t>
            </a:r>
            <a:r>
              <a:rPr lang="de-DE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3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subjects</a:t>
            </a:r>
            <a:endParaRPr lang="de-DE" sz="13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de-DE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=&gt; ICA-</a:t>
            </a:r>
            <a:r>
              <a:rPr lang="de-DE" sz="13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based</a:t>
            </a:r>
            <a:r>
              <a:rPr lang="de-DE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3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decomposition</a:t>
            </a:r>
            <a:r>
              <a:rPr lang="de-DE" sz="13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in tau </a:t>
            </a:r>
            <a:r>
              <a:rPr lang="de-DE" sz="1300" dirty="0" err="1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patterns</a:t>
            </a:r>
            <a:endParaRPr lang="de-DE" sz="13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B105E9C-CC37-474D-8EE8-95B95BC845B6}"/>
              </a:ext>
            </a:extLst>
          </p:cNvPr>
          <p:cNvSpPr/>
          <p:nvPr/>
        </p:nvSpPr>
        <p:spPr>
          <a:xfrm>
            <a:off x="6215269" y="6007694"/>
            <a:ext cx="1245704" cy="286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dirty="0" err="1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Epicenters</a:t>
            </a:r>
            <a:endParaRPr lang="de-DE" dirty="0">
              <a:solidFill>
                <a:srgbClr val="23395E"/>
              </a:solidFill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5AA2F-CBD3-3D4C-8A30-E280A6A95687}"/>
              </a:ext>
            </a:extLst>
          </p:cNvPr>
          <p:cNvSpPr txBox="1"/>
          <p:nvPr/>
        </p:nvSpPr>
        <p:spPr>
          <a:xfrm>
            <a:off x="4977828" y="59864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ROIs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4C4A18-58C0-224C-B1EA-3EA294F62E49}"/>
              </a:ext>
            </a:extLst>
          </p:cNvPr>
          <p:cNvSpPr txBox="1"/>
          <p:nvPr/>
        </p:nvSpPr>
        <p:spPr>
          <a:xfrm rot="16200000">
            <a:off x="3466814" y="444818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Subjects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029C7-F918-684E-A5E0-7883E10409B1}"/>
              </a:ext>
            </a:extLst>
          </p:cNvPr>
          <p:cNvSpPr txBox="1"/>
          <p:nvPr/>
        </p:nvSpPr>
        <p:spPr>
          <a:xfrm rot="16200000">
            <a:off x="3466814" y="2102791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Subjects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7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7D7A5-CB00-134F-8898-24DED55D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ICA-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tau </a:t>
            </a:r>
            <a:r>
              <a:rPr lang="de-DE" dirty="0" err="1"/>
              <a:t>deposition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E7E63D7-CD89-0C46-9B31-79CE298EBB82}"/>
              </a:ext>
            </a:extLst>
          </p:cNvPr>
          <p:cNvGrpSpPr/>
          <p:nvPr/>
        </p:nvGrpSpPr>
        <p:grpSpPr>
          <a:xfrm>
            <a:off x="3125992" y="788540"/>
            <a:ext cx="9066008" cy="5356403"/>
            <a:chOff x="1227965" y="733327"/>
            <a:chExt cx="9736070" cy="5752291"/>
          </a:xfrm>
        </p:grpSpPr>
        <p:pic>
          <p:nvPicPr>
            <p:cNvPr id="4" name="Grafik 3" descr="Ein Bild, das Abakus, Objekt enthält.&#10;&#10;Automatisch generierte Beschreibung">
              <a:extLst>
                <a:ext uri="{FF2B5EF4-FFF2-40B4-BE49-F238E27FC236}">
                  <a16:creationId xmlns:a16="http://schemas.microsoft.com/office/drawing/2014/main" id="{0A2E47FE-5C9F-FE48-883D-EAA7DC461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7965" y="1515840"/>
              <a:ext cx="9736070" cy="4969778"/>
            </a:xfrm>
            <a:prstGeom prst="rect">
              <a:avLst/>
            </a:prstGeom>
          </p:spPr>
        </p:pic>
        <p:pic>
          <p:nvPicPr>
            <p:cNvPr id="5" name="Grafik 4" descr="Ein Bild, das Abakus, Objekt enthält.&#10;&#10;Automatisch generierte Beschreibung">
              <a:extLst>
                <a:ext uri="{FF2B5EF4-FFF2-40B4-BE49-F238E27FC236}">
                  <a16:creationId xmlns:a16="http://schemas.microsoft.com/office/drawing/2014/main" id="{3009309D-3410-9646-977D-F24EFD5F6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7965" y="733327"/>
              <a:ext cx="9736070" cy="640502"/>
            </a:xfrm>
            <a:prstGeom prst="rect">
              <a:avLst/>
            </a:prstGeom>
          </p:spPr>
        </p:pic>
      </p:grp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1A75C99-4177-4B4F-973F-964F775DEAAC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8D1158-95C4-F646-9880-08370CA5CA35}"/>
              </a:ext>
            </a:extLst>
          </p:cNvPr>
          <p:cNvSpPr txBox="1"/>
          <p:nvPr/>
        </p:nvSpPr>
        <p:spPr>
          <a:xfrm>
            <a:off x="850755" y="10122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Group-level </a:t>
            </a:r>
          </a:p>
          <a:p>
            <a:pPr algn="ctr"/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tau-PET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(ADNI)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BCCD3A2-A4F1-B341-B766-93B39A89D970}"/>
              </a:ext>
            </a:extLst>
          </p:cNvPr>
          <p:cNvGrpSpPr/>
          <p:nvPr/>
        </p:nvGrpSpPr>
        <p:grpSpPr>
          <a:xfrm>
            <a:off x="391315" y="1658888"/>
            <a:ext cx="1758808" cy="1880231"/>
            <a:chOff x="356319" y="1804220"/>
            <a:chExt cx="2018436" cy="2157783"/>
          </a:xfrm>
        </p:grpSpPr>
        <p:pic>
          <p:nvPicPr>
            <p:cNvPr id="8" name="Picture 17">
              <a:extLst>
                <a:ext uri="{FF2B5EF4-FFF2-40B4-BE49-F238E27FC236}">
                  <a16:creationId xmlns:a16="http://schemas.microsoft.com/office/drawing/2014/main" id="{95890C35-B53D-C54A-8268-578C0BBFD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6319" y="1804220"/>
              <a:ext cx="1408836" cy="15481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0" name="Picture 17">
              <a:extLst>
                <a:ext uri="{FF2B5EF4-FFF2-40B4-BE49-F238E27FC236}">
                  <a16:creationId xmlns:a16="http://schemas.microsoft.com/office/drawing/2014/main" id="{5F8A1020-592E-6946-BBE6-1E0D40FEA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719" y="1956620"/>
              <a:ext cx="1408836" cy="15481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D1CDDB7D-8041-6042-880E-C2822A39A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1119" y="2109020"/>
              <a:ext cx="1408836" cy="15481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Picture 17">
              <a:extLst>
                <a:ext uri="{FF2B5EF4-FFF2-40B4-BE49-F238E27FC236}">
                  <a16:creationId xmlns:a16="http://schemas.microsoft.com/office/drawing/2014/main" id="{016293DD-1068-9D4C-A210-EB94BF338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3519" y="2261420"/>
              <a:ext cx="1408836" cy="15481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3" name="Picture 17">
              <a:extLst>
                <a:ext uri="{FF2B5EF4-FFF2-40B4-BE49-F238E27FC236}">
                  <a16:creationId xmlns:a16="http://schemas.microsoft.com/office/drawing/2014/main" id="{C5476A7B-9E3F-4044-9D53-FC6CA3D49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5919" y="2413820"/>
              <a:ext cx="1408836" cy="15481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B8CB2EBC-4389-6E4B-A1B3-812C27275E9F}"/>
              </a:ext>
            </a:extLst>
          </p:cNvPr>
          <p:cNvSpPr txBox="1"/>
          <p:nvPr/>
        </p:nvSpPr>
        <p:spPr>
          <a:xfrm>
            <a:off x="1007570" y="405299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Independent</a:t>
            </a:r>
            <a:b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component</a:t>
            </a:r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Analysis </a:t>
            </a:r>
            <a:b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(ICA)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00A41B3-1E97-E84F-98FA-4F43D860ACD7}"/>
              </a:ext>
            </a:extLst>
          </p:cNvPr>
          <p:cNvCxnSpPr/>
          <p:nvPr/>
        </p:nvCxnSpPr>
        <p:spPr>
          <a:xfrm>
            <a:off x="1403516" y="3654599"/>
            <a:ext cx="0" cy="26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eschweifte Klammer links 17">
            <a:extLst>
              <a:ext uri="{FF2B5EF4-FFF2-40B4-BE49-F238E27FC236}">
                <a16:creationId xmlns:a16="http://schemas.microsoft.com/office/drawing/2014/main" id="{67A781FF-F121-3B45-809A-381A886A2358}"/>
              </a:ext>
            </a:extLst>
          </p:cNvPr>
          <p:cNvSpPr/>
          <p:nvPr/>
        </p:nvSpPr>
        <p:spPr>
          <a:xfrm>
            <a:off x="2618573" y="1012220"/>
            <a:ext cx="490330" cy="5274413"/>
          </a:xfrm>
          <a:prstGeom prst="leftBrace">
            <a:avLst>
              <a:gd name="adj1" fmla="val 8333"/>
              <a:gd name="adj2" fmla="val 642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470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7D7A5-CB00-134F-8898-24DED55D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ICA-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decomposition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tau </a:t>
            </a:r>
            <a:r>
              <a:rPr lang="de-DE" dirty="0" err="1"/>
              <a:t>deposition</a:t>
            </a:r>
            <a:r>
              <a:rPr lang="de-DE" dirty="0"/>
              <a:t> </a:t>
            </a:r>
            <a:r>
              <a:rPr lang="de-DE" dirty="0" err="1"/>
              <a:t>patterns</a:t>
            </a:r>
            <a:endParaRPr lang="de-DE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E7E63D7-CD89-0C46-9B31-79CE298EBB82}"/>
              </a:ext>
            </a:extLst>
          </p:cNvPr>
          <p:cNvGrpSpPr/>
          <p:nvPr/>
        </p:nvGrpSpPr>
        <p:grpSpPr>
          <a:xfrm>
            <a:off x="3125992" y="788540"/>
            <a:ext cx="9066008" cy="5498093"/>
            <a:chOff x="1227965" y="733327"/>
            <a:chExt cx="9736070" cy="5904453"/>
          </a:xfrm>
        </p:grpSpPr>
        <p:pic>
          <p:nvPicPr>
            <p:cNvPr id="4" name="Grafik 3" descr="Ein Bild, das Abakus, Objekt enthält.&#10;&#10;Automatisch generierte Beschreibung">
              <a:extLst>
                <a:ext uri="{FF2B5EF4-FFF2-40B4-BE49-F238E27FC236}">
                  <a16:creationId xmlns:a16="http://schemas.microsoft.com/office/drawing/2014/main" id="{0A2E47FE-5C9F-FE48-883D-EAA7DC461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7965" y="1373829"/>
              <a:ext cx="9736070" cy="5263951"/>
            </a:xfrm>
            <a:prstGeom prst="rect">
              <a:avLst/>
            </a:prstGeom>
          </p:spPr>
        </p:pic>
        <p:pic>
          <p:nvPicPr>
            <p:cNvPr id="5" name="Grafik 4" descr="Ein Bild, das Abakus, Objekt enthält.&#10;&#10;Automatisch generierte Beschreibung">
              <a:extLst>
                <a:ext uri="{FF2B5EF4-FFF2-40B4-BE49-F238E27FC236}">
                  <a16:creationId xmlns:a16="http://schemas.microsoft.com/office/drawing/2014/main" id="{3009309D-3410-9646-977D-F24EFD5F6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7965" y="733327"/>
              <a:ext cx="9736070" cy="640502"/>
            </a:xfrm>
            <a:prstGeom prst="rect">
              <a:avLst/>
            </a:prstGeom>
          </p:spPr>
        </p:pic>
      </p:grp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1A75C99-4177-4B4F-973F-964F775DEAAC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8D1158-95C4-F646-9880-08370CA5CA35}"/>
              </a:ext>
            </a:extLst>
          </p:cNvPr>
          <p:cNvSpPr txBox="1"/>
          <p:nvPr/>
        </p:nvSpPr>
        <p:spPr>
          <a:xfrm>
            <a:off x="850755" y="101222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Group-level </a:t>
            </a:r>
          </a:p>
          <a:p>
            <a:pPr algn="ctr"/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tau-PET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(ADNI)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BCCD3A2-A4F1-B341-B766-93B39A89D970}"/>
              </a:ext>
            </a:extLst>
          </p:cNvPr>
          <p:cNvGrpSpPr/>
          <p:nvPr/>
        </p:nvGrpSpPr>
        <p:grpSpPr>
          <a:xfrm>
            <a:off x="391315" y="1658888"/>
            <a:ext cx="1758808" cy="1880231"/>
            <a:chOff x="356319" y="1804220"/>
            <a:chExt cx="2018436" cy="2157783"/>
          </a:xfrm>
        </p:grpSpPr>
        <p:pic>
          <p:nvPicPr>
            <p:cNvPr id="8" name="Picture 17">
              <a:extLst>
                <a:ext uri="{FF2B5EF4-FFF2-40B4-BE49-F238E27FC236}">
                  <a16:creationId xmlns:a16="http://schemas.microsoft.com/office/drawing/2014/main" id="{95890C35-B53D-C54A-8268-578C0BBFD9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6319" y="1804220"/>
              <a:ext cx="1408836" cy="15481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0" name="Picture 17">
              <a:extLst>
                <a:ext uri="{FF2B5EF4-FFF2-40B4-BE49-F238E27FC236}">
                  <a16:creationId xmlns:a16="http://schemas.microsoft.com/office/drawing/2014/main" id="{5F8A1020-592E-6946-BBE6-1E0D40FEA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8719" y="1956620"/>
              <a:ext cx="1408836" cy="15481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D1CDDB7D-8041-6042-880E-C2822A39AB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1119" y="2109020"/>
              <a:ext cx="1408836" cy="15481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2" name="Picture 17">
              <a:extLst>
                <a:ext uri="{FF2B5EF4-FFF2-40B4-BE49-F238E27FC236}">
                  <a16:creationId xmlns:a16="http://schemas.microsoft.com/office/drawing/2014/main" id="{016293DD-1068-9D4C-A210-EB94BF338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3519" y="2261420"/>
              <a:ext cx="1408836" cy="15481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13" name="Picture 17">
              <a:extLst>
                <a:ext uri="{FF2B5EF4-FFF2-40B4-BE49-F238E27FC236}">
                  <a16:creationId xmlns:a16="http://schemas.microsoft.com/office/drawing/2014/main" id="{C5476A7B-9E3F-4044-9D53-FC6CA3D49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5919" y="2413820"/>
              <a:ext cx="1408836" cy="154818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B8CB2EBC-4389-6E4B-A1B3-812C27275E9F}"/>
              </a:ext>
            </a:extLst>
          </p:cNvPr>
          <p:cNvSpPr txBox="1"/>
          <p:nvPr/>
        </p:nvSpPr>
        <p:spPr>
          <a:xfrm>
            <a:off x="1007570" y="405299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Independent</a:t>
            </a:r>
            <a:b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component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Analysis </a:t>
            </a:r>
            <a:b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(ICA)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700A41B3-1E97-E84F-98FA-4F43D860ACD7}"/>
              </a:ext>
            </a:extLst>
          </p:cNvPr>
          <p:cNvCxnSpPr/>
          <p:nvPr/>
        </p:nvCxnSpPr>
        <p:spPr>
          <a:xfrm>
            <a:off x="1403516" y="3654599"/>
            <a:ext cx="0" cy="26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eschweifte Klammer links 17">
            <a:extLst>
              <a:ext uri="{FF2B5EF4-FFF2-40B4-BE49-F238E27FC236}">
                <a16:creationId xmlns:a16="http://schemas.microsoft.com/office/drawing/2014/main" id="{67A781FF-F121-3B45-809A-381A886A2358}"/>
              </a:ext>
            </a:extLst>
          </p:cNvPr>
          <p:cNvSpPr/>
          <p:nvPr/>
        </p:nvSpPr>
        <p:spPr>
          <a:xfrm>
            <a:off x="2618573" y="1012220"/>
            <a:ext cx="490330" cy="5274413"/>
          </a:xfrm>
          <a:prstGeom prst="leftBrace">
            <a:avLst>
              <a:gd name="adj1" fmla="val 8333"/>
              <a:gd name="adj2" fmla="val 9265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E638637-1759-7E4B-B412-1BA16C0E9C10}"/>
              </a:ext>
            </a:extLst>
          </p:cNvPr>
          <p:cNvSpPr txBox="1"/>
          <p:nvPr/>
        </p:nvSpPr>
        <p:spPr>
          <a:xfrm>
            <a:off x="970129" y="5499616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Assign</a:t>
            </a:r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subjects</a:t>
            </a:r>
            <a:b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components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BF49673-6A1D-784E-8277-331A0AE349C3}"/>
              </a:ext>
            </a:extLst>
          </p:cNvPr>
          <p:cNvCxnSpPr/>
          <p:nvPr/>
        </p:nvCxnSpPr>
        <p:spPr>
          <a:xfrm>
            <a:off x="1403516" y="5081203"/>
            <a:ext cx="0" cy="26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363A56A-8E47-1446-8396-9BEDDFA1277F}"/>
              </a:ext>
            </a:extLst>
          </p:cNvPr>
          <p:cNvSpPr/>
          <p:nvPr/>
        </p:nvSpPr>
        <p:spPr>
          <a:xfrm>
            <a:off x="3357797" y="1012220"/>
            <a:ext cx="959370" cy="5163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F90B45-212F-C848-8EC2-C1F838BE94D9}"/>
              </a:ext>
            </a:extLst>
          </p:cNvPr>
          <p:cNvSpPr/>
          <p:nvPr/>
        </p:nvSpPr>
        <p:spPr>
          <a:xfrm>
            <a:off x="9093742" y="1067562"/>
            <a:ext cx="959370" cy="5163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13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A421-DB5D-4748-9A4C-EA480D01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Modeling tau </a:t>
            </a:r>
            <a:r>
              <a:rPr lang="de-DE" sz="2400" dirty="0" err="1"/>
              <a:t>spreading</a:t>
            </a:r>
            <a:r>
              <a:rPr lang="de-DE" sz="2400" dirty="0"/>
              <a:t> </a:t>
            </a:r>
            <a:r>
              <a:rPr lang="de-DE" sz="2400" dirty="0" err="1"/>
              <a:t>patterns</a:t>
            </a:r>
            <a:r>
              <a:rPr lang="de-DE" sz="2400" dirty="0"/>
              <a:t> in ICA-</a:t>
            </a:r>
            <a:r>
              <a:rPr lang="de-DE" sz="2400" dirty="0" err="1"/>
              <a:t>derived</a:t>
            </a:r>
            <a:r>
              <a:rPr lang="de-DE" sz="2400" dirty="0"/>
              <a:t> tau </a:t>
            </a:r>
            <a:r>
              <a:rPr lang="de-DE" sz="2400" dirty="0" err="1"/>
              <a:t>subtypes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AD04A-3A2E-164B-987E-593F785AB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825" y="910460"/>
            <a:ext cx="5227309" cy="2039499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45D5B86-567D-D946-9EB8-FC2E720D15CE}"/>
              </a:ext>
            </a:extLst>
          </p:cNvPr>
          <p:cNvGrpSpPr/>
          <p:nvPr/>
        </p:nvGrpSpPr>
        <p:grpSpPr>
          <a:xfrm>
            <a:off x="284775" y="3851737"/>
            <a:ext cx="11236419" cy="2477782"/>
            <a:chOff x="242714" y="4276543"/>
            <a:chExt cx="11706572" cy="25814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14F650-0065-EF4B-843F-7913CCC3E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2714" y="4276543"/>
              <a:ext cx="11675452" cy="21949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9401BD-C464-144F-8889-D9EE6139E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3834" y="6512348"/>
              <a:ext cx="11675452" cy="34565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47851E-4F24-064C-814C-226841DC51EE}"/>
              </a:ext>
            </a:extLst>
          </p:cNvPr>
          <p:cNvGrpSpPr/>
          <p:nvPr/>
        </p:nvGrpSpPr>
        <p:grpSpPr>
          <a:xfrm>
            <a:off x="441600" y="1215731"/>
            <a:ext cx="3022451" cy="540148"/>
            <a:chOff x="951347" y="1003094"/>
            <a:chExt cx="6086548" cy="10877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4DDCA96-7331-3447-9BFD-FF1D82313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1347" y="1003094"/>
              <a:ext cx="1521637" cy="108458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CDA799E-C1B5-E946-8FC8-F0568D8ED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72984" y="1022320"/>
              <a:ext cx="1521637" cy="105525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166C30D-A05F-184C-A3B4-17FE28910D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94621" y="1015171"/>
              <a:ext cx="1521637" cy="105525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7B01D8-1DFD-B741-AB49-F930846DC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6258" y="1023193"/>
              <a:ext cx="1521637" cy="1067639"/>
            </a:xfrm>
            <a:prstGeom prst="rect">
              <a:avLst/>
            </a:prstGeom>
          </p:spPr>
        </p:pic>
      </p:grpSp>
      <p:sp>
        <p:nvSpPr>
          <p:cNvPr id="18" name="Abgerundetes Rechteck 21">
            <a:extLst>
              <a:ext uri="{FF2B5EF4-FFF2-40B4-BE49-F238E27FC236}">
                <a16:creationId xmlns:a16="http://schemas.microsoft.com/office/drawing/2014/main" id="{C8A71E45-DF43-954A-9B6C-F08C256D3FF7}"/>
              </a:ext>
            </a:extLst>
          </p:cNvPr>
          <p:cNvSpPr/>
          <p:nvPr/>
        </p:nvSpPr>
        <p:spPr>
          <a:xfrm>
            <a:off x="242713" y="3342273"/>
            <a:ext cx="11664512" cy="3018334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E4C227-71BF-8E41-B4D3-7604DC76BC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622" y="1895903"/>
            <a:ext cx="3887332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7A2F12-9060-494C-8828-EA5BB1766ACB}"/>
              </a:ext>
            </a:extLst>
          </p:cNvPr>
          <p:cNvSpPr txBox="1"/>
          <p:nvPr/>
        </p:nvSpPr>
        <p:spPr>
          <a:xfrm>
            <a:off x="2172464" y="2816140"/>
            <a:ext cx="363542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Sliding-window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analyses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tau-PET</a:t>
            </a:r>
          </a:p>
        </p:txBody>
      </p:sp>
      <p:sp>
        <p:nvSpPr>
          <p:cNvPr id="21" name="Abgerundetes Rechteck 21">
            <a:extLst>
              <a:ext uri="{FF2B5EF4-FFF2-40B4-BE49-F238E27FC236}">
                <a16:creationId xmlns:a16="http://schemas.microsoft.com/office/drawing/2014/main" id="{F2669D9F-7CA1-7C4A-AFA4-6F5114927191}"/>
              </a:ext>
            </a:extLst>
          </p:cNvPr>
          <p:cNvSpPr/>
          <p:nvPr/>
        </p:nvSpPr>
        <p:spPr>
          <a:xfrm>
            <a:off x="242713" y="677893"/>
            <a:ext cx="11664512" cy="2472952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221B2-E905-4048-9A34-83A4DA9E13B7}"/>
              </a:ext>
            </a:extLst>
          </p:cNvPr>
          <p:cNvCxnSpPr>
            <a:cxnSpLocks/>
          </p:cNvCxnSpPr>
          <p:nvPr/>
        </p:nvCxnSpPr>
        <p:spPr>
          <a:xfrm>
            <a:off x="1356000" y="1846576"/>
            <a:ext cx="0" cy="52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095514-7EB6-6246-A350-943FC046AB15}"/>
              </a:ext>
            </a:extLst>
          </p:cNvPr>
          <p:cNvCxnSpPr>
            <a:cxnSpLocks/>
          </p:cNvCxnSpPr>
          <p:nvPr/>
        </p:nvCxnSpPr>
        <p:spPr>
          <a:xfrm>
            <a:off x="1356000" y="2370256"/>
            <a:ext cx="596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06034417-3245-C045-8B0D-B51B5643EF24}"/>
              </a:ext>
            </a:extLst>
          </p:cNvPr>
          <p:cNvSpPr/>
          <p:nvPr/>
        </p:nvSpPr>
        <p:spPr>
          <a:xfrm>
            <a:off x="5913954" y="1061550"/>
            <a:ext cx="296854" cy="1840676"/>
          </a:xfrm>
          <a:prstGeom prst="leftBrace">
            <a:avLst>
              <a:gd name="adj1" fmla="val 8333"/>
              <a:gd name="adj2" fmla="val 737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8DF162A-0662-A54C-8BBB-B54D9E01109F}"/>
              </a:ext>
            </a:extLst>
          </p:cNvPr>
          <p:cNvSpPr/>
          <p:nvPr/>
        </p:nvSpPr>
        <p:spPr>
          <a:xfrm>
            <a:off x="8819321" y="2568333"/>
            <a:ext cx="300147" cy="2693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3CB862-4E47-B04E-BE7C-97552D44422A}"/>
              </a:ext>
            </a:extLst>
          </p:cNvPr>
          <p:cNvSpPr txBox="1"/>
          <p:nvPr/>
        </p:nvSpPr>
        <p:spPr>
          <a:xfrm>
            <a:off x="6210808" y="730240"/>
            <a:ext cx="5054612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Cross-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sectionally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estimated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tau-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spreading</a:t>
            </a:r>
            <a:endParaRPr lang="de-DE" sz="14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33F967-D7AE-B840-99D4-C15E44DE0977}"/>
              </a:ext>
            </a:extLst>
          </p:cNvPr>
          <p:cNvSpPr txBox="1"/>
          <p:nvPr/>
        </p:nvSpPr>
        <p:spPr>
          <a:xfrm>
            <a:off x="149535" y="749127"/>
            <a:ext cx="363542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Occipito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-temporal tau-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subtype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</a:p>
          <a:p>
            <a:pPr algn="ctr"/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Group-level tau-PET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F9363-3B93-4245-B98C-E2F653EDCA4F}"/>
              </a:ext>
            </a:extLst>
          </p:cNvPr>
          <p:cNvSpPr txBox="1"/>
          <p:nvPr/>
        </p:nvSpPr>
        <p:spPr>
          <a:xfrm>
            <a:off x="3783774" y="3533018"/>
            <a:ext cx="363542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Connectivity-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based</a:t>
            </a:r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modeling</a:t>
            </a:r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spreading</a:t>
            </a:r>
            <a:endParaRPr lang="de-DE" sz="17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04159C98-AC48-1F4C-95B6-309F139C117B}"/>
              </a:ext>
            </a:extLst>
          </p:cNvPr>
          <p:cNvSpPr/>
          <p:nvPr/>
        </p:nvSpPr>
        <p:spPr>
          <a:xfrm rot="5400000">
            <a:off x="1914342" y="296865"/>
            <a:ext cx="82714" cy="301670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Fußzeilenplatzhalter 4">
            <a:extLst>
              <a:ext uri="{FF2B5EF4-FFF2-40B4-BE49-F238E27FC236}">
                <a16:creationId xmlns:a16="http://schemas.microsoft.com/office/drawing/2014/main" id="{CB162B3B-9AD7-374D-BFC3-E13CB806BECA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7F655A-0C2A-DD46-BAE9-6F0F4046EC90}"/>
              </a:ext>
            </a:extLst>
          </p:cNvPr>
          <p:cNvSpPr/>
          <p:nvPr/>
        </p:nvSpPr>
        <p:spPr>
          <a:xfrm rot="1418958">
            <a:off x="1974788" y="4672790"/>
            <a:ext cx="881806" cy="341921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8DEDE93-65F4-9341-873B-6F593462FDBD}"/>
              </a:ext>
            </a:extLst>
          </p:cNvPr>
          <p:cNvSpPr/>
          <p:nvPr/>
        </p:nvSpPr>
        <p:spPr>
          <a:xfrm rot="19968788">
            <a:off x="2361436" y="5494401"/>
            <a:ext cx="881806" cy="341921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/>
      <p:bldP spid="27" grpId="0" animBg="1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A421-DB5D-4748-9A4C-EA480D01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Modeling tau </a:t>
            </a:r>
            <a:r>
              <a:rPr lang="de-DE" sz="2400" dirty="0" err="1"/>
              <a:t>spreading</a:t>
            </a:r>
            <a:r>
              <a:rPr lang="de-DE" sz="2400" dirty="0"/>
              <a:t> </a:t>
            </a:r>
            <a:r>
              <a:rPr lang="de-DE" sz="2400" dirty="0" err="1"/>
              <a:t>patterns</a:t>
            </a:r>
            <a:r>
              <a:rPr lang="de-DE" sz="2400" dirty="0"/>
              <a:t> in ICA-</a:t>
            </a:r>
            <a:r>
              <a:rPr lang="de-DE" sz="2400" dirty="0" err="1"/>
              <a:t>derived</a:t>
            </a:r>
            <a:r>
              <a:rPr lang="de-DE" sz="2400" dirty="0"/>
              <a:t> tau </a:t>
            </a:r>
            <a:r>
              <a:rPr lang="de-DE" sz="2400" dirty="0" err="1"/>
              <a:t>subtypes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AD04A-3A2E-164B-987E-593F785AB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824" y="1101518"/>
            <a:ext cx="5227309" cy="184067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45D5B86-567D-D946-9EB8-FC2E720D15CE}"/>
              </a:ext>
            </a:extLst>
          </p:cNvPr>
          <p:cNvGrpSpPr/>
          <p:nvPr/>
        </p:nvGrpSpPr>
        <p:grpSpPr>
          <a:xfrm>
            <a:off x="284775" y="4187118"/>
            <a:ext cx="11236419" cy="2000924"/>
            <a:chOff x="242714" y="4486911"/>
            <a:chExt cx="11706572" cy="20846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14F650-0065-EF4B-843F-7913CCC3E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68"/>
            <a:stretch/>
          </p:blipFill>
          <p:spPr>
            <a:xfrm>
              <a:off x="242714" y="4486911"/>
              <a:ext cx="11675452" cy="17773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9401BD-C464-144F-8889-D9EE6139E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3834" y="6225905"/>
              <a:ext cx="11675452" cy="345652"/>
            </a:xfrm>
            <a:prstGeom prst="rect">
              <a:avLst/>
            </a:prstGeom>
          </p:spPr>
        </p:pic>
      </p:grpSp>
      <p:sp>
        <p:nvSpPr>
          <p:cNvPr id="18" name="Abgerundetes Rechteck 21">
            <a:extLst>
              <a:ext uri="{FF2B5EF4-FFF2-40B4-BE49-F238E27FC236}">
                <a16:creationId xmlns:a16="http://schemas.microsoft.com/office/drawing/2014/main" id="{C8A71E45-DF43-954A-9B6C-F08C256D3FF7}"/>
              </a:ext>
            </a:extLst>
          </p:cNvPr>
          <p:cNvSpPr/>
          <p:nvPr/>
        </p:nvSpPr>
        <p:spPr>
          <a:xfrm>
            <a:off x="242713" y="3342273"/>
            <a:ext cx="11664512" cy="3018334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E4C227-71BF-8E41-B4D3-7604DC76B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622" y="1895903"/>
            <a:ext cx="3887332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7A2F12-9060-494C-8828-EA5BB1766ACB}"/>
              </a:ext>
            </a:extLst>
          </p:cNvPr>
          <p:cNvSpPr txBox="1"/>
          <p:nvPr/>
        </p:nvSpPr>
        <p:spPr>
          <a:xfrm>
            <a:off x="2172464" y="2816140"/>
            <a:ext cx="363542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Sliding-window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analyses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tau-PET</a:t>
            </a:r>
          </a:p>
        </p:txBody>
      </p:sp>
      <p:sp>
        <p:nvSpPr>
          <p:cNvPr id="21" name="Abgerundetes Rechteck 21">
            <a:extLst>
              <a:ext uri="{FF2B5EF4-FFF2-40B4-BE49-F238E27FC236}">
                <a16:creationId xmlns:a16="http://schemas.microsoft.com/office/drawing/2014/main" id="{F2669D9F-7CA1-7C4A-AFA4-6F5114927191}"/>
              </a:ext>
            </a:extLst>
          </p:cNvPr>
          <p:cNvSpPr/>
          <p:nvPr/>
        </p:nvSpPr>
        <p:spPr>
          <a:xfrm>
            <a:off x="242713" y="677893"/>
            <a:ext cx="11664512" cy="2472952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221B2-E905-4048-9A34-83A4DA9E13B7}"/>
              </a:ext>
            </a:extLst>
          </p:cNvPr>
          <p:cNvCxnSpPr>
            <a:cxnSpLocks/>
          </p:cNvCxnSpPr>
          <p:nvPr/>
        </p:nvCxnSpPr>
        <p:spPr>
          <a:xfrm>
            <a:off x="1356000" y="1846576"/>
            <a:ext cx="0" cy="52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095514-7EB6-6246-A350-943FC046AB15}"/>
              </a:ext>
            </a:extLst>
          </p:cNvPr>
          <p:cNvCxnSpPr>
            <a:cxnSpLocks/>
          </p:cNvCxnSpPr>
          <p:nvPr/>
        </p:nvCxnSpPr>
        <p:spPr>
          <a:xfrm>
            <a:off x="1356000" y="2370256"/>
            <a:ext cx="596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06034417-3245-C045-8B0D-B51B5643EF24}"/>
              </a:ext>
            </a:extLst>
          </p:cNvPr>
          <p:cNvSpPr/>
          <p:nvPr/>
        </p:nvSpPr>
        <p:spPr>
          <a:xfrm>
            <a:off x="5913954" y="1061550"/>
            <a:ext cx="296854" cy="1840676"/>
          </a:xfrm>
          <a:prstGeom prst="leftBrace">
            <a:avLst>
              <a:gd name="adj1" fmla="val 8333"/>
              <a:gd name="adj2" fmla="val 737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3CB862-4E47-B04E-BE7C-97552D44422A}"/>
              </a:ext>
            </a:extLst>
          </p:cNvPr>
          <p:cNvSpPr txBox="1"/>
          <p:nvPr/>
        </p:nvSpPr>
        <p:spPr>
          <a:xfrm>
            <a:off x="6210808" y="730240"/>
            <a:ext cx="5054612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Cross-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sectionally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estimated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tau-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spreading</a:t>
            </a:r>
            <a:endParaRPr lang="de-DE" sz="14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33F967-D7AE-B840-99D4-C15E44DE0977}"/>
              </a:ext>
            </a:extLst>
          </p:cNvPr>
          <p:cNvSpPr txBox="1"/>
          <p:nvPr/>
        </p:nvSpPr>
        <p:spPr>
          <a:xfrm>
            <a:off x="149535" y="749127"/>
            <a:ext cx="363542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Parietal tau-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subtype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</a:p>
          <a:p>
            <a:pPr algn="ctr"/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Group-level tau-PET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F9363-3B93-4245-B98C-E2F653EDCA4F}"/>
              </a:ext>
            </a:extLst>
          </p:cNvPr>
          <p:cNvSpPr txBox="1"/>
          <p:nvPr/>
        </p:nvSpPr>
        <p:spPr>
          <a:xfrm>
            <a:off x="3783774" y="3533018"/>
            <a:ext cx="363542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Connectivity-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based</a:t>
            </a:r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modeling</a:t>
            </a:r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spreading</a:t>
            </a:r>
            <a:endParaRPr lang="de-DE" sz="17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04159C98-AC48-1F4C-95B6-309F139C117B}"/>
              </a:ext>
            </a:extLst>
          </p:cNvPr>
          <p:cNvSpPr/>
          <p:nvPr/>
        </p:nvSpPr>
        <p:spPr>
          <a:xfrm rot="5400000">
            <a:off x="1914342" y="296865"/>
            <a:ext cx="82714" cy="301670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65CD2-02CE-B44A-913C-88CD30DC41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020" y="1203648"/>
            <a:ext cx="756000" cy="5385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5F8F97-7C9C-2F48-88A7-A045A0D783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827" y="1209093"/>
            <a:ext cx="756000" cy="5236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87B839B-6F6D-7C47-9768-259E826335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2634" y="1214502"/>
            <a:ext cx="756000" cy="5301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50E375D-3BE3-564F-9009-8D44BB092AC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8"/>
          <a:stretch/>
        </p:blipFill>
        <p:spPr>
          <a:xfrm>
            <a:off x="2708441" y="1214463"/>
            <a:ext cx="756000" cy="53858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59FF8C0-C72D-B94C-AA6D-6565F79D9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4015" y="964917"/>
            <a:ext cx="5227309" cy="183905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81C2B1C-8134-0E4A-8AA1-CE06A5AC343A}"/>
              </a:ext>
            </a:extLst>
          </p:cNvPr>
          <p:cNvSpPr/>
          <p:nvPr/>
        </p:nvSpPr>
        <p:spPr>
          <a:xfrm>
            <a:off x="8437967" y="2021856"/>
            <a:ext cx="300147" cy="2693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8E04018-C3D7-294C-A470-E52276E29EFF}"/>
              </a:ext>
            </a:extLst>
          </p:cNvPr>
          <p:cNvSpPr/>
          <p:nvPr/>
        </p:nvSpPr>
        <p:spPr>
          <a:xfrm>
            <a:off x="8715404" y="1201169"/>
            <a:ext cx="300147" cy="2693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1124CF9-92A6-B44D-8B51-1F45765FF88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645" y="3802322"/>
            <a:ext cx="11206549" cy="380503"/>
          </a:xfrm>
          <a:prstGeom prst="rect">
            <a:avLst/>
          </a:prstGeom>
        </p:spPr>
      </p:pic>
      <p:sp>
        <p:nvSpPr>
          <p:cNvPr id="26" name="Fußzeilenplatzhalter 4">
            <a:extLst>
              <a:ext uri="{FF2B5EF4-FFF2-40B4-BE49-F238E27FC236}">
                <a16:creationId xmlns:a16="http://schemas.microsoft.com/office/drawing/2014/main" id="{118DF6F2-BD9C-5540-8DC3-69B47413DB44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E3EED8-864C-E341-9CF1-E6959183484D}"/>
              </a:ext>
            </a:extLst>
          </p:cNvPr>
          <p:cNvSpPr/>
          <p:nvPr/>
        </p:nvSpPr>
        <p:spPr>
          <a:xfrm rot="19032492">
            <a:off x="1250701" y="4457757"/>
            <a:ext cx="624566" cy="403321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E9CAD02-1EC9-C54F-881E-30102191D2B4}"/>
              </a:ext>
            </a:extLst>
          </p:cNvPr>
          <p:cNvSpPr/>
          <p:nvPr/>
        </p:nvSpPr>
        <p:spPr>
          <a:xfrm rot="19032492">
            <a:off x="2117192" y="4230382"/>
            <a:ext cx="425072" cy="364129"/>
          </a:xfrm>
          <a:prstGeom prst="ellipse">
            <a:avLst/>
          </a:prstGeom>
          <a:noFill/>
          <a:ln>
            <a:solidFill>
              <a:srgbClr val="3496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39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4" grpId="0"/>
      <p:bldP spid="27" grpId="0" animBg="1"/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A421-DB5D-4748-9A4C-EA480D01F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Cross-</a:t>
            </a:r>
            <a:r>
              <a:rPr lang="de-DE" sz="2400" dirty="0" err="1"/>
              <a:t>sectional</a:t>
            </a:r>
            <a:r>
              <a:rPr lang="de-DE" sz="2400" dirty="0"/>
              <a:t> Tau </a:t>
            </a:r>
            <a:r>
              <a:rPr lang="de-DE" sz="2400" dirty="0" err="1"/>
              <a:t>spreading</a:t>
            </a:r>
            <a:r>
              <a:rPr lang="de-DE" sz="2400" dirty="0"/>
              <a:t> in ICA-</a:t>
            </a:r>
            <a:r>
              <a:rPr lang="de-DE" sz="2400" dirty="0" err="1"/>
              <a:t>derived</a:t>
            </a:r>
            <a:r>
              <a:rPr lang="de-DE" sz="2400" dirty="0"/>
              <a:t> tau-</a:t>
            </a:r>
            <a:r>
              <a:rPr lang="de-DE" sz="2400" dirty="0" err="1"/>
              <a:t>subtypes</a:t>
            </a:r>
            <a:endParaRPr lang="de-DE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5AD04A-3A2E-164B-987E-593F785ABE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824" y="1101518"/>
            <a:ext cx="5227309" cy="184067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45D5B86-567D-D946-9EB8-FC2E720D15CE}"/>
              </a:ext>
            </a:extLst>
          </p:cNvPr>
          <p:cNvGrpSpPr/>
          <p:nvPr/>
        </p:nvGrpSpPr>
        <p:grpSpPr>
          <a:xfrm>
            <a:off x="284775" y="4187118"/>
            <a:ext cx="11236419" cy="2000924"/>
            <a:chOff x="242714" y="4486911"/>
            <a:chExt cx="11706572" cy="20846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714F650-0065-EF4B-843F-7913CCC3E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68"/>
            <a:stretch/>
          </p:blipFill>
          <p:spPr>
            <a:xfrm>
              <a:off x="242714" y="4486911"/>
              <a:ext cx="11675452" cy="177734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9401BD-C464-144F-8889-D9EE6139E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3834" y="6225905"/>
              <a:ext cx="11675452" cy="345652"/>
            </a:xfrm>
            <a:prstGeom prst="rect">
              <a:avLst/>
            </a:prstGeom>
          </p:spPr>
        </p:pic>
      </p:grpSp>
      <p:sp>
        <p:nvSpPr>
          <p:cNvPr id="18" name="Abgerundetes Rechteck 21">
            <a:extLst>
              <a:ext uri="{FF2B5EF4-FFF2-40B4-BE49-F238E27FC236}">
                <a16:creationId xmlns:a16="http://schemas.microsoft.com/office/drawing/2014/main" id="{C8A71E45-DF43-954A-9B6C-F08C256D3FF7}"/>
              </a:ext>
            </a:extLst>
          </p:cNvPr>
          <p:cNvSpPr/>
          <p:nvPr/>
        </p:nvSpPr>
        <p:spPr>
          <a:xfrm>
            <a:off x="242713" y="3342273"/>
            <a:ext cx="11664512" cy="3018334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E4C227-71BF-8E41-B4D3-7604DC76BC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6622" y="1895903"/>
            <a:ext cx="3887332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7A2F12-9060-494C-8828-EA5BB1766ACB}"/>
              </a:ext>
            </a:extLst>
          </p:cNvPr>
          <p:cNvSpPr txBox="1"/>
          <p:nvPr/>
        </p:nvSpPr>
        <p:spPr>
          <a:xfrm>
            <a:off x="2172464" y="2816140"/>
            <a:ext cx="363542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Sliding-window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analyses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tau-PET</a:t>
            </a:r>
          </a:p>
        </p:txBody>
      </p:sp>
      <p:sp>
        <p:nvSpPr>
          <p:cNvPr id="21" name="Abgerundetes Rechteck 21">
            <a:extLst>
              <a:ext uri="{FF2B5EF4-FFF2-40B4-BE49-F238E27FC236}">
                <a16:creationId xmlns:a16="http://schemas.microsoft.com/office/drawing/2014/main" id="{F2669D9F-7CA1-7C4A-AFA4-6F5114927191}"/>
              </a:ext>
            </a:extLst>
          </p:cNvPr>
          <p:cNvSpPr/>
          <p:nvPr/>
        </p:nvSpPr>
        <p:spPr>
          <a:xfrm>
            <a:off x="242713" y="677893"/>
            <a:ext cx="11664512" cy="2472952"/>
          </a:xfrm>
          <a:prstGeom prst="roundRect">
            <a:avLst/>
          </a:prstGeom>
          <a:noFill/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A221B2-E905-4048-9A34-83A4DA9E13B7}"/>
              </a:ext>
            </a:extLst>
          </p:cNvPr>
          <p:cNvCxnSpPr>
            <a:cxnSpLocks/>
          </p:cNvCxnSpPr>
          <p:nvPr/>
        </p:nvCxnSpPr>
        <p:spPr>
          <a:xfrm>
            <a:off x="1356000" y="1846576"/>
            <a:ext cx="0" cy="52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095514-7EB6-6246-A350-943FC046AB15}"/>
              </a:ext>
            </a:extLst>
          </p:cNvPr>
          <p:cNvCxnSpPr>
            <a:cxnSpLocks/>
          </p:cNvCxnSpPr>
          <p:nvPr/>
        </p:nvCxnSpPr>
        <p:spPr>
          <a:xfrm>
            <a:off x="1356000" y="2370256"/>
            <a:ext cx="5968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eft Brace 27">
            <a:extLst>
              <a:ext uri="{FF2B5EF4-FFF2-40B4-BE49-F238E27FC236}">
                <a16:creationId xmlns:a16="http://schemas.microsoft.com/office/drawing/2014/main" id="{06034417-3245-C045-8B0D-B51B5643EF24}"/>
              </a:ext>
            </a:extLst>
          </p:cNvPr>
          <p:cNvSpPr/>
          <p:nvPr/>
        </p:nvSpPr>
        <p:spPr>
          <a:xfrm>
            <a:off x="5913954" y="1061550"/>
            <a:ext cx="296854" cy="1840676"/>
          </a:xfrm>
          <a:prstGeom prst="leftBrace">
            <a:avLst>
              <a:gd name="adj1" fmla="val 8333"/>
              <a:gd name="adj2" fmla="val 7375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3CB862-4E47-B04E-BE7C-97552D44422A}"/>
              </a:ext>
            </a:extLst>
          </p:cNvPr>
          <p:cNvSpPr txBox="1"/>
          <p:nvPr/>
        </p:nvSpPr>
        <p:spPr>
          <a:xfrm>
            <a:off x="6210808" y="730240"/>
            <a:ext cx="5054612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Cross-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sectionally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estimated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tau-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spreading</a:t>
            </a:r>
            <a:endParaRPr lang="de-DE" sz="14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33F967-D7AE-B840-99D4-C15E44DE0977}"/>
              </a:ext>
            </a:extLst>
          </p:cNvPr>
          <p:cNvSpPr txBox="1"/>
          <p:nvPr/>
        </p:nvSpPr>
        <p:spPr>
          <a:xfrm>
            <a:off x="149535" y="749127"/>
            <a:ext cx="363542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Neocortical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tau-</a:t>
            </a:r>
            <a:r>
              <a:rPr lang="de-DE" sz="14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subtype</a:t>
            </a:r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</a:p>
          <a:p>
            <a:pPr algn="ctr"/>
            <a:r>
              <a:rPr lang="de-DE" sz="14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Group-level tau-PET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F9363-3B93-4245-B98C-E2F653EDCA4F}"/>
              </a:ext>
            </a:extLst>
          </p:cNvPr>
          <p:cNvSpPr txBox="1"/>
          <p:nvPr/>
        </p:nvSpPr>
        <p:spPr>
          <a:xfrm>
            <a:off x="3783774" y="3533018"/>
            <a:ext cx="363542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Connectivity-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based</a:t>
            </a:r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modeling</a:t>
            </a:r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17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17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spreading</a:t>
            </a:r>
            <a:endParaRPr lang="de-DE" sz="17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04159C98-AC48-1F4C-95B6-309F139C117B}"/>
              </a:ext>
            </a:extLst>
          </p:cNvPr>
          <p:cNvSpPr/>
          <p:nvPr/>
        </p:nvSpPr>
        <p:spPr>
          <a:xfrm rot="5400000">
            <a:off x="1914342" y="296865"/>
            <a:ext cx="82714" cy="301670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65CD2-02CE-B44A-913C-88CD30DC41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020" y="1203648"/>
            <a:ext cx="756000" cy="5385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15F8F97-7C9C-2F48-88A7-A045A0D783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6827" y="1209093"/>
            <a:ext cx="756000" cy="5236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87B839B-6F6D-7C47-9768-259E826335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2634" y="1214502"/>
            <a:ext cx="756000" cy="5301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50E375D-3BE3-564F-9009-8D44BB092AC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8"/>
          <a:stretch/>
        </p:blipFill>
        <p:spPr>
          <a:xfrm>
            <a:off x="2708441" y="1214463"/>
            <a:ext cx="756000" cy="53858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59FF8C0-C72D-B94C-AA6D-6565F79D954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4015" y="964917"/>
            <a:ext cx="5227309" cy="183905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981C2B1C-8134-0E4A-8AA1-CE06A5AC343A}"/>
              </a:ext>
            </a:extLst>
          </p:cNvPr>
          <p:cNvSpPr/>
          <p:nvPr/>
        </p:nvSpPr>
        <p:spPr>
          <a:xfrm>
            <a:off x="8437967" y="2021856"/>
            <a:ext cx="300147" cy="2693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8E04018-C3D7-294C-A470-E52276E29EFF}"/>
              </a:ext>
            </a:extLst>
          </p:cNvPr>
          <p:cNvSpPr/>
          <p:nvPr/>
        </p:nvSpPr>
        <p:spPr>
          <a:xfrm>
            <a:off x="8715404" y="1201169"/>
            <a:ext cx="300147" cy="269315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1124CF9-92A6-B44D-8B51-1F45765FF88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645" y="3802322"/>
            <a:ext cx="11206549" cy="380503"/>
          </a:xfrm>
          <a:prstGeom prst="rect">
            <a:avLst/>
          </a:prstGeom>
        </p:spPr>
      </p:pic>
      <p:sp>
        <p:nvSpPr>
          <p:cNvPr id="26" name="Fußzeilenplatzhalter 4">
            <a:extLst>
              <a:ext uri="{FF2B5EF4-FFF2-40B4-BE49-F238E27FC236}">
                <a16:creationId xmlns:a16="http://schemas.microsoft.com/office/drawing/2014/main" id="{118DF6F2-BD9C-5540-8DC3-69B47413DB44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9B7C068B-55C3-E04A-8CF1-C80FF872E808}"/>
              </a:ext>
            </a:extLst>
          </p:cNvPr>
          <p:cNvSpPr/>
          <p:nvPr/>
        </p:nvSpPr>
        <p:spPr>
          <a:xfrm>
            <a:off x="0" y="616220"/>
            <a:ext cx="12192000" cy="5866165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F2D8DA4-527F-E34E-A32A-39A85731F3D6}"/>
              </a:ext>
            </a:extLst>
          </p:cNvPr>
          <p:cNvSpPr/>
          <p:nvPr/>
        </p:nvSpPr>
        <p:spPr>
          <a:xfrm>
            <a:off x="2195539" y="725470"/>
            <a:ext cx="7288013" cy="558841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ED6AEE3-549E-E84C-9AD7-73C0192A3F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325" y="1614167"/>
            <a:ext cx="3385196" cy="451359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C6DE4A85-C6E6-6046-9792-A39055590E09}"/>
              </a:ext>
            </a:extLst>
          </p:cNvPr>
          <p:cNvSpPr txBox="1"/>
          <p:nvPr/>
        </p:nvSpPr>
        <p:spPr>
          <a:xfrm>
            <a:off x="5390809" y="91593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Subtype-specific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spreading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sequences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better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capture</a:t>
            </a:r>
            <a:b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subject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-level tau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deposition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patterns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0444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9260A5-94FC-094C-9225-5E38C23AA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220220"/>
            <a:ext cx="11601464" cy="792000"/>
          </a:xfrm>
        </p:spPr>
        <p:txBody>
          <a:bodyPr/>
          <a:lstStyle/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Connectivity-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tau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spreading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F32FD8-7011-804D-A739-F6215082F186}"/>
              </a:ext>
            </a:extLst>
          </p:cNvPr>
          <p:cNvGrpSpPr/>
          <p:nvPr/>
        </p:nvGrpSpPr>
        <p:grpSpPr>
          <a:xfrm>
            <a:off x="378552" y="990954"/>
            <a:ext cx="11664512" cy="3208300"/>
            <a:chOff x="378552" y="3833313"/>
            <a:chExt cx="11664512" cy="3208300"/>
          </a:xfrm>
        </p:grpSpPr>
        <p:sp>
          <p:nvSpPr>
            <p:cNvPr id="108" name="Textfeld 107">
              <a:extLst>
                <a:ext uri="{FF2B5EF4-FFF2-40B4-BE49-F238E27FC236}">
                  <a16:creationId xmlns:a16="http://schemas.microsoft.com/office/drawing/2014/main" id="{1E0CD9CA-D6A5-9242-9DDC-A4C4C44EA00F}"/>
                </a:ext>
              </a:extLst>
            </p:cNvPr>
            <p:cNvSpPr txBox="1"/>
            <p:nvPr/>
          </p:nvSpPr>
          <p:spPr>
            <a:xfrm>
              <a:off x="5638800" y="6127213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b="1" dirty="0" err="1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Disease</a:t>
              </a:r>
              <a:r>
                <a:rPr lang="de-DE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 </a:t>
              </a:r>
              <a:r>
                <a:rPr lang="de-DE" b="1" dirty="0" err="1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progression</a:t>
              </a:r>
              <a:endParaRPr lang="de-DE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2B194CA8-97C7-E24B-8D2B-31796C4A6F2A}"/>
                </a:ext>
              </a:extLst>
            </p:cNvPr>
            <p:cNvGrpSpPr/>
            <p:nvPr/>
          </p:nvGrpSpPr>
          <p:grpSpPr>
            <a:xfrm>
              <a:off x="378552" y="3833313"/>
              <a:ext cx="11664512" cy="2872473"/>
              <a:chOff x="378552" y="3833313"/>
              <a:chExt cx="11664512" cy="2872473"/>
            </a:xfrm>
          </p:grpSpPr>
          <p:sp>
            <p:nvSpPr>
              <p:cNvPr id="22" name="Abgerundetes Rechteck 21">
                <a:extLst>
                  <a:ext uri="{FF2B5EF4-FFF2-40B4-BE49-F238E27FC236}">
                    <a16:creationId xmlns:a16="http://schemas.microsoft.com/office/drawing/2014/main" id="{7D9C40E9-0590-094C-A2DD-61752056016C}"/>
                  </a:ext>
                </a:extLst>
              </p:cNvPr>
              <p:cNvSpPr/>
              <p:nvPr/>
            </p:nvSpPr>
            <p:spPr>
              <a:xfrm>
                <a:off x="378552" y="3833313"/>
                <a:ext cx="11664512" cy="2672112"/>
              </a:xfrm>
              <a:prstGeom prst="roundRect">
                <a:avLst/>
              </a:prstGeom>
              <a:noFill/>
              <a:ln w="635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DE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B77D7713-2A09-7A49-8DBB-B19ACAD352C4}"/>
                  </a:ext>
                </a:extLst>
              </p:cNvPr>
              <p:cNvGrpSpPr/>
              <p:nvPr/>
            </p:nvGrpSpPr>
            <p:grpSpPr>
              <a:xfrm>
                <a:off x="1711358" y="4389981"/>
                <a:ext cx="8769285" cy="2315805"/>
                <a:chOff x="1091688" y="4211843"/>
                <a:chExt cx="8769285" cy="2315805"/>
              </a:xfrm>
            </p:grpSpPr>
            <p:grpSp>
              <p:nvGrpSpPr>
                <p:cNvPr id="15" name="Gruppieren 14">
                  <a:extLst>
                    <a:ext uri="{FF2B5EF4-FFF2-40B4-BE49-F238E27FC236}">
                      <a16:creationId xmlns:a16="http://schemas.microsoft.com/office/drawing/2014/main" id="{ECD157ED-F352-714B-8232-C9D591C82B8E}"/>
                    </a:ext>
                  </a:extLst>
                </p:cNvPr>
                <p:cNvGrpSpPr/>
                <p:nvPr/>
              </p:nvGrpSpPr>
              <p:grpSpPr>
                <a:xfrm>
                  <a:off x="1091688" y="4211843"/>
                  <a:ext cx="8769285" cy="1592731"/>
                  <a:chOff x="1152144" y="3986747"/>
                  <a:chExt cx="10008625" cy="1817827"/>
                </a:xfrm>
              </p:grpSpPr>
              <p:grpSp>
                <p:nvGrpSpPr>
                  <p:cNvPr id="25" name="Group 91">
                    <a:extLst>
                      <a:ext uri="{FF2B5EF4-FFF2-40B4-BE49-F238E27FC236}">
                        <a16:creationId xmlns:a16="http://schemas.microsoft.com/office/drawing/2014/main" id="{4F268DF2-C6A3-F942-BD80-B7E45B1ED560}"/>
                      </a:ext>
                    </a:extLst>
                  </p:cNvPr>
                  <p:cNvGrpSpPr/>
                  <p:nvPr/>
                </p:nvGrpSpPr>
                <p:grpSpPr>
                  <a:xfrm>
                    <a:off x="1152144" y="3986747"/>
                    <a:ext cx="2700341" cy="1817827"/>
                    <a:chOff x="4014600" y="1527272"/>
                    <a:chExt cx="3327462" cy="2239995"/>
                  </a:xfrm>
                </p:grpSpPr>
                <p:pic>
                  <p:nvPicPr>
                    <p:cNvPr id="26" name="Picture 92">
                      <a:extLst>
                        <a:ext uri="{FF2B5EF4-FFF2-40B4-BE49-F238E27FC236}">
                          <a16:creationId xmlns:a16="http://schemas.microsoft.com/office/drawing/2014/main" id="{DBC36F6E-42CA-984C-8F90-0AAF1DE6D0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4600" y="1527272"/>
                      <a:ext cx="3327462" cy="22399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7" name="Oval 26">
                      <a:extLst>
                        <a:ext uri="{FF2B5EF4-FFF2-40B4-BE49-F238E27FC236}">
                          <a16:creationId xmlns:a16="http://schemas.microsoft.com/office/drawing/2014/main" id="{D864562B-0D43-7043-A8FE-04C25F34E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3364781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8" name="Oval 27">
                      <a:extLst>
                        <a:ext uri="{FF2B5EF4-FFF2-40B4-BE49-F238E27FC236}">
                          <a16:creationId xmlns:a16="http://schemas.microsoft.com/office/drawing/2014/main" id="{ECD156E5-4CCE-D747-A9B0-B69F75728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0952" y="3087053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15ACFC1C-6BF4-7C42-B92C-BA70AB2815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4753" y="3000913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CCA1F23A-A7DB-514D-97CC-A477C7E6AE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3150" y="2396909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" name="Oval 30">
                      <a:extLst>
                        <a:ext uri="{FF2B5EF4-FFF2-40B4-BE49-F238E27FC236}">
                          <a16:creationId xmlns:a16="http://schemas.microsoft.com/office/drawing/2014/main" id="{5A178C8C-A227-604D-8146-A47027EC26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124755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C0FE6806-5733-824D-8E3C-1EE0E6875D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205" y="266127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EAEC1B3B-E4AE-D742-9601-9304E3628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906500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ABD78C79-F7BC-FD4B-B255-68BF276BE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0946" y="187220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5" name="Oval 34">
                      <a:extLst>
                        <a:ext uri="{FF2B5EF4-FFF2-40B4-BE49-F238E27FC236}">
                          <a16:creationId xmlns:a16="http://schemas.microsoft.com/office/drawing/2014/main" id="{725AB638-1D54-CD44-A2F0-E3146F86A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232536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cxnSp>
                  <p:nvCxnSpPr>
                    <p:cNvPr id="37" name="Straight Connector 102">
                      <a:extLst>
                        <a:ext uri="{FF2B5EF4-FFF2-40B4-BE49-F238E27FC236}">
                          <a16:creationId xmlns:a16="http://schemas.microsoft.com/office/drawing/2014/main" id="{48A4251A-7F54-D041-AA9F-FA124985FCA9}"/>
                        </a:ext>
                      </a:extLst>
                    </p:cNvPr>
                    <p:cNvCxnSpPr>
                      <a:cxnSpLocks/>
                      <a:stCxn id="27" idx="7"/>
                      <a:endCxn id="29" idx="3"/>
                    </p:cNvCxnSpPr>
                    <p:nvPr/>
                  </p:nvCxnSpPr>
                  <p:spPr>
                    <a:xfrm flipV="1">
                      <a:off x="5770699" y="3223910"/>
                      <a:ext cx="172314" cy="179131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103">
                      <a:extLst>
                        <a:ext uri="{FF2B5EF4-FFF2-40B4-BE49-F238E27FC236}">
                          <a16:creationId xmlns:a16="http://schemas.microsoft.com/office/drawing/2014/main" id="{2D0143AA-2B9C-944F-B7FC-AC0B064E637D}"/>
                        </a:ext>
                      </a:extLst>
                    </p:cNvPr>
                    <p:cNvCxnSpPr>
                      <a:cxnSpLocks/>
                      <a:stCxn id="27" idx="6"/>
                      <a:endCxn id="28" idx="3"/>
                    </p:cNvCxnSpPr>
                    <p:nvPr/>
                  </p:nvCxnSpPr>
                  <p:spPr>
                    <a:xfrm flipV="1">
                      <a:off x="5808959" y="3310050"/>
                      <a:ext cx="800253" cy="18536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104">
                      <a:extLst>
                        <a:ext uri="{FF2B5EF4-FFF2-40B4-BE49-F238E27FC236}">
                          <a16:creationId xmlns:a16="http://schemas.microsoft.com/office/drawing/2014/main" id="{462AB05D-01D2-5F40-970F-F57F9D4CBB15}"/>
                        </a:ext>
                      </a:extLst>
                    </p:cNvPr>
                    <p:cNvCxnSpPr>
                      <a:cxnSpLocks/>
                      <a:stCxn id="29" idx="7"/>
                      <a:endCxn id="30" idx="3"/>
                    </p:cNvCxnSpPr>
                    <p:nvPr/>
                  </p:nvCxnSpPr>
                  <p:spPr>
                    <a:xfrm flipV="1">
                      <a:off x="6127750" y="2619906"/>
                      <a:ext cx="363660" cy="419267"/>
                    </a:xfrm>
                    <a:prstGeom prst="line">
                      <a:avLst/>
                    </a:prstGeom>
                    <a:solidFill>
                      <a:srgbClr val="92D050"/>
                    </a:solidFill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Connector 105">
                      <a:extLst>
                        <a:ext uri="{FF2B5EF4-FFF2-40B4-BE49-F238E27FC236}">
                          <a16:creationId xmlns:a16="http://schemas.microsoft.com/office/drawing/2014/main" id="{3608B15F-35B9-CC4E-8639-4BDE7C03C797}"/>
                        </a:ext>
                      </a:extLst>
                    </p:cNvPr>
                    <p:cNvCxnSpPr>
                      <a:cxnSpLocks/>
                      <a:stCxn id="28" idx="2"/>
                      <a:endCxn id="29" idx="6"/>
                    </p:cNvCxnSpPr>
                    <p:nvPr/>
                  </p:nvCxnSpPr>
                  <p:spPr>
                    <a:xfrm flipH="1" flipV="1">
                      <a:off x="6166010" y="3131542"/>
                      <a:ext cx="404942" cy="86140"/>
                    </a:xfrm>
                    <a:prstGeom prst="line">
                      <a:avLst/>
                    </a:prstGeom>
                    <a:solidFill>
                      <a:srgbClr val="92D050"/>
                    </a:solidFill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106">
                      <a:extLst>
                        <a:ext uri="{FF2B5EF4-FFF2-40B4-BE49-F238E27FC236}">
                          <a16:creationId xmlns:a16="http://schemas.microsoft.com/office/drawing/2014/main" id="{ABAEC7E3-A8C8-2E42-8D4A-77A4D411A7F6}"/>
                        </a:ext>
                      </a:extLst>
                    </p:cNvPr>
                    <p:cNvCxnSpPr>
                      <a:cxnSpLocks/>
                      <a:stCxn id="29" idx="1"/>
                      <a:endCxn id="35" idx="5"/>
                    </p:cNvCxnSpPr>
                    <p:nvPr/>
                  </p:nvCxnSpPr>
                  <p:spPr>
                    <a:xfrm flipH="1" flipV="1">
                      <a:off x="5770699" y="2548364"/>
                      <a:ext cx="172314" cy="490809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" name="Straight Connector 107">
                      <a:extLst>
                        <a:ext uri="{FF2B5EF4-FFF2-40B4-BE49-F238E27FC236}">
                          <a16:creationId xmlns:a16="http://schemas.microsoft.com/office/drawing/2014/main" id="{9E59E208-4D43-6046-9408-F00AD295F905}"/>
                        </a:ext>
                      </a:extLst>
                    </p:cNvPr>
                    <p:cNvCxnSpPr>
                      <a:cxnSpLocks/>
                      <a:stCxn id="29" idx="0"/>
                    </p:cNvCxnSpPr>
                    <p:nvPr/>
                  </p:nvCxnSpPr>
                  <p:spPr>
                    <a:xfrm flipV="1">
                      <a:off x="6035382" y="2159128"/>
                      <a:ext cx="26192" cy="841785"/>
                    </a:xfrm>
                    <a:prstGeom prst="line">
                      <a:avLst/>
                    </a:prstGeom>
                    <a:solidFill>
                      <a:srgbClr val="92D050"/>
                    </a:solidFill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Straight Connector 108">
                      <a:extLst>
                        <a:ext uri="{FF2B5EF4-FFF2-40B4-BE49-F238E27FC236}">
                          <a16:creationId xmlns:a16="http://schemas.microsoft.com/office/drawing/2014/main" id="{CD72F6B4-34DF-744D-8EDF-48F4BAF01F0B}"/>
                        </a:ext>
                      </a:extLst>
                    </p:cNvPr>
                    <p:cNvCxnSpPr>
                      <a:cxnSpLocks/>
                      <a:stCxn id="35" idx="7"/>
                      <a:endCxn id="34" idx="3"/>
                    </p:cNvCxnSpPr>
                    <p:nvPr/>
                  </p:nvCxnSpPr>
                  <p:spPr>
                    <a:xfrm flipV="1">
                      <a:off x="5770699" y="2095204"/>
                      <a:ext cx="198507" cy="268423"/>
                    </a:xfrm>
                    <a:prstGeom prst="line">
                      <a:avLst/>
                    </a:prstGeom>
                    <a:solidFill>
                      <a:srgbClr val="92D050"/>
                    </a:solidFill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" name="Straight Connector 109">
                      <a:extLst>
                        <a:ext uri="{FF2B5EF4-FFF2-40B4-BE49-F238E27FC236}">
                          <a16:creationId xmlns:a16="http://schemas.microsoft.com/office/drawing/2014/main" id="{25D89A67-784E-414A-BD73-5A1118FA1A24}"/>
                        </a:ext>
                      </a:extLst>
                    </p:cNvPr>
                    <p:cNvCxnSpPr>
                      <a:cxnSpLocks/>
                      <a:stCxn id="35" idx="2"/>
                      <a:endCxn id="31" idx="6"/>
                    </p:cNvCxnSpPr>
                    <p:nvPr/>
                  </p:nvCxnSpPr>
                  <p:spPr>
                    <a:xfrm flipH="1" flipV="1">
                      <a:off x="5222039" y="2255384"/>
                      <a:ext cx="325663" cy="200612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110">
                      <a:extLst>
                        <a:ext uri="{FF2B5EF4-FFF2-40B4-BE49-F238E27FC236}">
                          <a16:creationId xmlns:a16="http://schemas.microsoft.com/office/drawing/2014/main" id="{E54400ED-3A63-0B46-95BA-545092F9BB4C}"/>
                        </a:ext>
                      </a:extLst>
                    </p:cNvPr>
                    <p:cNvCxnSpPr>
                      <a:cxnSpLocks/>
                      <a:stCxn id="31" idx="3"/>
                      <a:endCxn id="32" idx="7"/>
                    </p:cNvCxnSpPr>
                    <p:nvPr/>
                  </p:nvCxnSpPr>
                  <p:spPr>
                    <a:xfrm flipH="1">
                      <a:off x="4648202" y="2347752"/>
                      <a:ext cx="350840" cy="35178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Straight Connector 111">
                      <a:extLst>
                        <a:ext uri="{FF2B5EF4-FFF2-40B4-BE49-F238E27FC236}">
                          <a16:creationId xmlns:a16="http://schemas.microsoft.com/office/drawing/2014/main" id="{87D45AD9-8D1F-5D47-8C85-D75B0EB06714}"/>
                        </a:ext>
                      </a:extLst>
                    </p:cNvPr>
                    <p:cNvCxnSpPr>
                      <a:cxnSpLocks/>
                      <a:stCxn id="32" idx="5"/>
                      <a:endCxn id="33" idx="2"/>
                    </p:cNvCxnSpPr>
                    <p:nvPr/>
                  </p:nvCxnSpPr>
                  <p:spPr>
                    <a:xfrm>
                      <a:off x="4648202" y="2884274"/>
                      <a:ext cx="312580" cy="15285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Straight Connector 112">
                      <a:extLst>
                        <a:ext uri="{FF2B5EF4-FFF2-40B4-BE49-F238E27FC236}">
                          <a16:creationId xmlns:a16="http://schemas.microsoft.com/office/drawing/2014/main" id="{881B533B-2956-6F4B-AA2A-BE5AC0AE072E}"/>
                        </a:ext>
                      </a:extLst>
                    </p:cNvPr>
                    <p:cNvCxnSpPr>
                      <a:cxnSpLocks/>
                      <a:stCxn id="33" idx="0"/>
                      <a:endCxn id="31" idx="4"/>
                    </p:cNvCxnSpPr>
                    <p:nvPr/>
                  </p:nvCxnSpPr>
                  <p:spPr>
                    <a:xfrm flipV="1">
                      <a:off x="5091411" y="2386012"/>
                      <a:ext cx="0" cy="520488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113">
                      <a:extLst>
                        <a:ext uri="{FF2B5EF4-FFF2-40B4-BE49-F238E27FC236}">
                          <a16:creationId xmlns:a16="http://schemas.microsoft.com/office/drawing/2014/main" id="{49B155B5-3543-2F46-9AFA-539294C487E6}"/>
                        </a:ext>
                      </a:extLst>
                    </p:cNvPr>
                    <p:cNvCxnSpPr>
                      <a:cxnSpLocks/>
                      <a:stCxn id="34" idx="5"/>
                      <a:endCxn id="30" idx="1"/>
                    </p:cNvCxnSpPr>
                    <p:nvPr/>
                  </p:nvCxnSpPr>
                  <p:spPr>
                    <a:xfrm>
                      <a:off x="6153943" y="2095204"/>
                      <a:ext cx="337467" cy="339965"/>
                    </a:xfrm>
                    <a:prstGeom prst="line">
                      <a:avLst/>
                    </a:prstGeom>
                    <a:solidFill>
                      <a:srgbClr val="92D050"/>
                    </a:solidFill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114">
                      <a:extLst>
                        <a:ext uri="{FF2B5EF4-FFF2-40B4-BE49-F238E27FC236}">
                          <a16:creationId xmlns:a16="http://schemas.microsoft.com/office/drawing/2014/main" id="{A0A4515A-892B-1D44-B5CB-F451A77D9FC7}"/>
                        </a:ext>
                      </a:extLst>
                    </p:cNvPr>
                    <p:cNvCxnSpPr>
                      <a:cxnSpLocks/>
                      <a:endCxn id="34" idx="2"/>
                    </p:cNvCxnSpPr>
                    <p:nvPr/>
                  </p:nvCxnSpPr>
                  <p:spPr>
                    <a:xfrm flipV="1">
                      <a:off x="5195770" y="2002836"/>
                      <a:ext cx="735176" cy="156292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" name="Group 91">
                    <a:extLst>
                      <a:ext uri="{FF2B5EF4-FFF2-40B4-BE49-F238E27FC236}">
                        <a16:creationId xmlns:a16="http://schemas.microsoft.com/office/drawing/2014/main" id="{EDE3DD3A-D8F3-774B-A07A-FA66BD945DA8}"/>
                      </a:ext>
                    </a:extLst>
                  </p:cNvPr>
                  <p:cNvGrpSpPr/>
                  <p:nvPr/>
                </p:nvGrpSpPr>
                <p:grpSpPr>
                  <a:xfrm>
                    <a:off x="4806286" y="3986747"/>
                    <a:ext cx="2700341" cy="1817827"/>
                    <a:chOff x="4014600" y="1527272"/>
                    <a:chExt cx="3327462" cy="2239995"/>
                  </a:xfrm>
                </p:grpSpPr>
                <p:pic>
                  <p:nvPicPr>
                    <p:cNvPr id="51" name="Picture 92">
                      <a:extLst>
                        <a:ext uri="{FF2B5EF4-FFF2-40B4-BE49-F238E27FC236}">
                          <a16:creationId xmlns:a16="http://schemas.microsoft.com/office/drawing/2014/main" id="{5B9700CD-2ADA-B749-BB19-3B4B2132BD0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4600" y="1527272"/>
                      <a:ext cx="3327462" cy="22399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C05530A6-9A67-1B4D-89E6-448D1A456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3364781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3" name="Oval 52">
                      <a:extLst>
                        <a:ext uri="{FF2B5EF4-FFF2-40B4-BE49-F238E27FC236}">
                          <a16:creationId xmlns:a16="http://schemas.microsoft.com/office/drawing/2014/main" id="{A8A747D6-751D-2F4D-9F38-147D255A5F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0952" y="3087053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42A0BEC-8FA5-9D4F-AB77-324CA410BC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4753" y="3000913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l 54">
                      <a:extLst>
                        <a:ext uri="{FF2B5EF4-FFF2-40B4-BE49-F238E27FC236}">
                          <a16:creationId xmlns:a16="http://schemas.microsoft.com/office/drawing/2014/main" id="{19943419-1485-4A48-BECF-C8FC07CD4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3150" y="2396909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9506444E-DF4C-E34F-9AA9-72C0FA9A3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124755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80FB0157-47DE-884A-885E-40C979F0E3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205" y="266127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DAB344F4-012D-5B46-8E6A-6729061FB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906500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9" name="Oval 58">
                      <a:extLst>
                        <a:ext uri="{FF2B5EF4-FFF2-40B4-BE49-F238E27FC236}">
                          <a16:creationId xmlns:a16="http://schemas.microsoft.com/office/drawing/2014/main" id="{6149E43C-28C9-A249-B58B-0D1BE6CAC2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0946" y="187220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79E998D5-11A9-3243-A842-A08AE09D2D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232536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cxnSp>
                  <p:nvCxnSpPr>
                    <p:cNvPr id="61" name="Straight Connector 102">
                      <a:extLst>
                        <a:ext uri="{FF2B5EF4-FFF2-40B4-BE49-F238E27FC236}">
                          <a16:creationId xmlns:a16="http://schemas.microsoft.com/office/drawing/2014/main" id="{87EE9A2A-3C89-424F-9D72-BA9918451D5E}"/>
                        </a:ext>
                      </a:extLst>
                    </p:cNvPr>
                    <p:cNvCxnSpPr>
                      <a:cxnSpLocks/>
                      <a:stCxn id="52" idx="7"/>
                      <a:endCxn id="54" idx="3"/>
                    </p:cNvCxnSpPr>
                    <p:nvPr/>
                  </p:nvCxnSpPr>
                  <p:spPr>
                    <a:xfrm flipV="1">
                      <a:off x="5770699" y="3223910"/>
                      <a:ext cx="172314" cy="179131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103">
                      <a:extLst>
                        <a:ext uri="{FF2B5EF4-FFF2-40B4-BE49-F238E27FC236}">
                          <a16:creationId xmlns:a16="http://schemas.microsoft.com/office/drawing/2014/main" id="{A5056EB3-5807-4C4A-9441-BCD06AD56732}"/>
                        </a:ext>
                      </a:extLst>
                    </p:cNvPr>
                    <p:cNvCxnSpPr>
                      <a:cxnSpLocks/>
                      <a:stCxn id="52" idx="6"/>
                      <a:endCxn id="53" idx="3"/>
                    </p:cNvCxnSpPr>
                    <p:nvPr/>
                  </p:nvCxnSpPr>
                  <p:spPr>
                    <a:xfrm flipV="1">
                      <a:off x="5808959" y="3310050"/>
                      <a:ext cx="800253" cy="18536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104">
                      <a:extLst>
                        <a:ext uri="{FF2B5EF4-FFF2-40B4-BE49-F238E27FC236}">
                          <a16:creationId xmlns:a16="http://schemas.microsoft.com/office/drawing/2014/main" id="{859BA826-4503-7B46-BEF9-9082EC8F8248}"/>
                        </a:ext>
                      </a:extLst>
                    </p:cNvPr>
                    <p:cNvCxnSpPr>
                      <a:cxnSpLocks/>
                      <a:stCxn id="54" idx="7"/>
                      <a:endCxn id="55" idx="3"/>
                    </p:cNvCxnSpPr>
                    <p:nvPr/>
                  </p:nvCxnSpPr>
                  <p:spPr>
                    <a:xfrm flipV="1">
                      <a:off x="6127750" y="2619906"/>
                      <a:ext cx="363660" cy="419267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105">
                      <a:extLst>
                        <a:ext uri="{FF2B5EF4-FFF2-40B4-BE49-F238E27FC236}">
                          <a16:creationId xmlns:a16="http://schemas.microsoft.com/office/drawing/2014/main" id="{24BF8D9D-9F05-C645-BA78-B0F97E108A0F}"/>
                        </a:ext>
                      </a:extLst>
                    </p:cNvPr>
                    <p:cNvCxnSpPr>
                      <a:cxnSpLocks/>
                      <a:stCxn id="53" idx="2"/>
                      <a:endCxn id="54" idx="6"/>
                    </p:cNvCxnSpPr>
                    <p:nvPr/>
                  </p:nvCxnSpPr>
                  <p:spPr>
                    <a:xfrm flipH="1" flipV="1">
                      <a:off x="6166010" y="3131542"/>
                      <a:ext cx="404942" cy="86140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106">
                      <a:extLst>
                        <a:ext uri="{FF2B5EF4-FFF2-40B4-BE49-F238E27FC236}">
                          <a16:creationId xmlns:a16="http://schemas.microsoft.com/office/drawing/2014/main" id="{4FA38F3A-EB7E-634A-BE45-E5BC9A7FC739}"/>
                        </a:ext>
                      </a:extLst>
                    </p:cNvPr>
                    <p:cNvCxnSpPr>
                      <a:cxnSpLocks/>
                      <a:stCxn id="54" idx="1"/>
                      <a:endCxn id="60" idx="5"/>
                    </p:cNvCxnSpPr>
                    <p:nvPr/>
                  </p:nvCxnSpPr>
                  <p:spPr>
                    <a:xfrm flipH="1" flipV="1">
                      <a:off x="5770699" y="2548364"/>
                      <a:ext cx="172314" cy="490809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107">
                      <a:extLst>
                        <a:ext uri="{FF2B5EF4-FFF2-40B4-BE49-F238E27FC236}">
                          <a16:creationId xmlns:a16="http://schemas.microsoft.com/office/drawing/2014/main" id="{94749AFC-E798-BB41-9D8D-8A293C1640A4}"/>
                        </a:ext>
                      </a:extLst>
                    </p:cNvPr>
                    <p:cNvCxnSpPr>
                      <a:cxnSpLocks/>
                      <a:stCxn id="54" idx="0"/>
                    </p:cNvCxnSpPr>
                    <p:nvPr/>
                  </p:nvCxnSpPr>
                  <p:spPr>
                    <a:xfrm flipV="1">
                      <a:off x="6035382" y="2159128"/>
                      <a:ext cx="26192" cy="841785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108">
                      <a:extLst>
                        <a:ext uri="{FF2B5EF4-FFF2-40B4-BE49-F238E27FC236}">
                          <a16:creationId xmlns:a16="http://schemas.microsoft.com/office/drawing/2014/main" id="{1AB64AD1-E01D-6846-AC8C-4025EC17CCBF}"/>
                        </a:ext>
                      </a:extLst>
                    </p:cNvPr>
                    <p:cNvCxnSpPr>
                      <a:cxnSpLocks/>
                      <a:stCxn id="60" idx="7"/>
                      <a:endCxn id="59" idx="3"/>
                    </p:cNvCxnSpPr>
                    <p:nvPr/>
                  </p:nvCxnSpPr>
                  <p:spPr>
                    <a:xfrm flipV="1">
                      <a:off x="5770699" y="2095204"/>
                      <a:ext cx="198507" cy="268423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109">
                      <a:extLst>
                        <a:ext uri="{FF2B5EF4-FFF2-40B4-BE49-F238E27FC236}">
                          <a16:creationId xmlns:a16="http://schemas.microsoft.com/office/drawing/2014/main" id="{67F488D9-8EE1-664A-95A6-81944E5AD751}"/>
                        </a:ext>
                      </a:extLst>
                    </p:cNvPr>
                    <p:cNvCxnSpPr>
                      <a:cxnSpLocks/>
                      <a:stCxn id="60" idx="2"/>
                      <a:endCxn id="56" idx="6"/>
                    </p:cNvCxnSpPr>
                    <p:nvPr/>
                  </p:nvCxnSpPr>
                  <p:spPr>
                    <a:xfrm flipH="1" flipV="1">
                      <a:off x="5222039" y="2255384"/>
                      <a:ext cx="325663" cy="200612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110">
                      <a:extLst>
                        <a:ext uri="{FF2B5EF4-FFF2-40B4-BE49-F238E27FC236}">
                          <a16:creationId xmlns:a16="http://schemas.microsoft.com/office/drawing/2014/main" id="{DDF978CD-07FE-1F4D-B373-F7EC573B72A7}"/>
                        </a:ext>
                      </a:extLst>
                    </p:cNvPr>
                    <p:cNvCxnSpPr>
                      <a:cxnSpLocks/>
                      <a:stCxn id="56" idx="3"/>
                      <a:endCxn id="57" idx="7"/>
                    </p:cNvCxnSpPr>
                    <p:nvPr/>
                  </p:nvCxnSpPr>
                  <p:spPr>
                    <a:xfrm flipH="1">
                      <a:off x="4648202" y="2347752"/>
                      <a:ext cx="350840" cy="35178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111">
                      <a:extLst>
                        <a:ext uri="{FF2B5EF4-FFF2-40B4-BE49-F238E27FC236}">
                          <a16:creationId xmlns:a16="http://schemas.microsoft.com/office/drawing/2014/main" id="{4B2625CB-ED83-B543-825C-DCB9B9412089}"/>
                        </a:ext>
                      </a:extLst>
                    </p:cNvPr>
                    <p:cNvCxnSpPr>
                      <a:cxnSpLocks/>
                      <a:stCxn id="57" idx="5"/>
                      <a:endCxn id="58" idx="2"/>
                    </p:cNvCxnSpPr>
                    <p:nvPr/>
                  </p:nvCxnSpPr>
                  <p:spPr>
                    <a:xfrm>
                      <a:off x="4648202" y="2884274"/>
                      <a:ext cx="312580" cy="15285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112">
                      <a:extLst>
                        <a:ext uri="{FF2B5EF4-FFF2-40B4-BE49-F238E27FC236}">
                          <a16:creationId xmlns:a16="http://schemas.microsoft.com/office/drawing/2014/main" id="{DBE6B647-B3B7-0740-9039-D1F166891E4C}"/>
                        </a:ext>
                      </a:extLst>
                    </p:cNvPr>
                    <p:cNvCxnSpPr>
                      <a:cxnSpLocks/>
                      <a:stCxn id="58" idx="0"/>
                      <a:endCxn id="56" idx="4"/>
                    </p:cNvCxnSpPr>
                    <p:nvPr/>
                  </p:nvCxnSpPr>
                  <p:spPr>
                    <a:xfrm flipV="1">
                      <a:off x="5091411" y="2386012"/>
                      <a:ext cx="0" cy="520488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Connector 113">
                      <a:extLst>
                        <a:ext uri="{FF2B5EF4-FFF2-40B4-BE49-F238E27FC236}">
                          <a16:creationId xmlns:a16="http://schemas.microsoft.com/office/drawing/2014/main" id="{2F6333FF-140F-154B-8B35-851B10743E25}"/>
                        </a:ext>
                      </a:extLst>
                    </p:cNvPr>
                    <p:cNvCxnSpPr>
                      <a:cxnSpLocks/>
                      <a:stCxn id="59" idx="5"/>
                      <a:endCxn id="55" idx="1"/>
                    </p:cNvCxnSpPr>
                    <p:nvPr/>
                  </p:nvCxnSpPr>
                  <p:spPr>
                    <a:xfrm>
                      <a:off x="6153943" y="2095204"/>
                      <a:ext cx="337467" cy="33996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114">
                      <a:extLst>
                        <a:ext uri="{FF2B5EF4-FFF2-40B4-BE49-F238E27FC236}">
                          <a16:creationId xmlns:a16="http://schemas.microsoft.com/office/drawing/2014/main" id="{BA8F0280-4BDC-0140-BFF5-EC34876C320D}"/>
                        </a:ext>
                      </a:extLst>
                    </p:cNvPr>
                    <p:cNvCxnSpPr>
                      <a:cxnSpLocks/>
                      <a:endCxn id="59" idx="2"/>
                    </p:cNvCxnSpPr>
                    <p:nvPr/>
                  </p:nvCxnSpPr>
                  <p:spPr>
                    <a:xfrm flipV="1">
                      <a:off x="5195770" y="2002836"/>
                      <a:ext cx="735176" cy="156292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" name="Group 91">
                    <a:extLst>
                      <a:ext uri="{FF2B5EF4-FFF2-40B4-BE49-F238E27FC236}">
                        <a16:creationId xmlns:a16="http://schemas.microsoft.com/office/drawing/2014/main" id="{CFDE18A0-A439-7A44-9449-924377BFFB31}"/>
                      </a:ext>
                    </a:extLst>
                  </p:cNvPr>
                  <p:cNvGrpSpPr/>
                  <p:nvPr/>
                </p:nvGrpSpPr>
                <p:grpSpPr>
                  <a:xfrm>
                    <a:off x="8460428" y="3986747"/>
                    <a:ext cx="2700341" cy="1817827"/>
                    <a:chOff x="4014600" y="1527272"/>
                    <a:chExt cx="3327462" cy="2239995"/>
                  </a:xfrm>
                </p:grpSpPr>
                <p:pic>
                  <p:nvPicPr>
                    <p:cNvPr id="77" name="Picture 92">
                      <a:extLst>
                        <a:ext uri="{FF2B5EF4-FFF2-40B4-BE49-F238E27FC236}">
                          <a16:creationId xmlns:a16="http://schemas.microsoft.com/office/drawing/2014/main" id="{A78DCCAD-8F85-EF4B-A30B-67FDA8D596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4014600" y="1527272"/>
                      <a:ext cx="3327462" cy="22399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8" name="Oval 77">
                      <a:extLst>
                        <a:ext uri="{FF2B5EF4-FFF2-40B4-BE49-F238E27FC236}">
                          <a16:creationId xmlns:a16="http://schemas.microsoft.com/office/drawing/2014/main" id="{A963096C-88DB-1D48-B6D1-A99012768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3364781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0" name="Oval 79">
                      <a:extLst>
                        <a:ext uri="{FF2B5EF4-FFF2-40B4-BE49-F238E27FC236}">
                          <a16:creationId xmlns:a16="http://schemas.microsoft.com/office/drawing/2014/main" id="{5EFACCEC-C51E-004C-BE52-BE0B7D744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0952" y="3087053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1" name="Oval 80">
                      <a:extLst>
                        <a:ext uri="{FF2B5EF4-FFF2-40B4-BE49-F238E27FC236}">
                          <a16:creationId xmlns:a16="http://schemas.microsoft.com/office/drawing/2014/main" id="{698CD5D8-2CC9-FD47-AFCF-CD640718F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4753" y="3000913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3" name="Oval 82">
                      <a:extLst>
                        <a:ext uri="{FF2B5EF4-FFF2-40B4-BE49-F238E27FC236}">
                          <a16:creationId xmlns:a16="http://schemas.microsoft.com/office/drawing/2014/main" id="{B82A984C-69CC-5F4D-86A9-48D16A098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53150" y="2396909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7" name="Oval 86">
                      <a:extLst>
                        <a:ext uri="{FF2B5EF4-FFF2-40B4-BE49-F238E27FC236}">
                          <a16:creationId xmlns:a16="http://schemas.microsoft.com/office/drawing/2014/main" id="{DF28162A-CC43-E34D-9964-25FFE9EB0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124755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9" name="Oval 88">
                      <a:extLst>
                        <a:ext uri="{FF2B5EF4-FFF2-40B4-BE49-F238E27FC236}">
                          <a16:creationId xmlns:a16="http://schemas.microsoft.com/office/drawing/2014/main" id="{7E46F17C-67CD-4C43-9617-01585E364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25205" y="2661277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F1BB7C08-E050-9449-B034-6746C89054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60782" y="2906500"/>
                      <a:ext cx="261257" cy="261257"/>
                    </a:xfrm>
                    <a:prstGeom prst="ellipse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1" name="Oval 90">
                      <a:extLst>
                        <a:ext uri="{FF2B5EF4-FFF2-40B4-BE49-F238E27FC236}">
                          <a16:creationId xmlns:a16="http://schemas.microsoft.com/office/drawing/2014/main" id="{6087A78D-E4BC-564F-8F01-CA21F7B13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30946" y="1872207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EB20FCE1-995E-014A-AB4A-6C790EAE83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47702" y="2325367"/>
                      <a:ext cx="261257" cy="261257"/>
                    </a:xfrm>
                    <a:prstGeom prst="ellipse">
                      <a:avLst/>
                    </a:prstGeom>
                    <a:solidFill>
                      <a:schemeClr val="accent6">
                        <a:lumMod val="20000"/>
                        <a:lumOff val="8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pPr algn="ctr"/>
                      <a:endParaRPr lang="en-US">
                        <a:latin typeface="Calibri" panose="020F0502020204030204" pitchFamily="34" charset="0"/>
                        <a:ea typeface="Verdana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cxnSp>
                  <p:nvCxnSpPr>
                    <p:cNvPr id="93" name="Straight Connector 102">
                      <a:extLst>
                        <a:ext uri="{FF2B5EF4-FFF2-40B4-BE49-F238E27FC236}">
                          <a16:creationId xmlns:a16="http://schemas.microsoft.com/office/drawing/2014/main" id="{EA62BFE9-2CB6-0846-B9B7-EC43FB2EB2F8}"/>
                        </a:ext>
                      </a:extLst>
                    </p:cNvPr>
                    <p:cNvCxnSpPr>
                      <a:cxnSpLocks/>
                      <a:stCxn id="78" idx="7"/>
                      <a:endCxn id="81" idx="3"/>
                    </p:cNvCxnSpPr>
                    <p:nvPr/>
                  </p:nvCxnSpPr>
                  <p:spPr>
                    <a:xfrm flipV="1">
                      <a:off x="5770699" y="3223910"/>
                      <a:ext cx="172314" cy="179131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103">
                      <a:extLst>
                        <a:ext uri="{FF2B5EF4-FFF2-40B4-BE49-F238E27FC236}">
                          <a16:creationId xmlns:a16="http://schemas.microsoft.com/office/drawing/2014/main" id="{9751BE64-A1F1-E540-9CA2-8EA7D12DB29A}"/>
                        </a:ext>
                      </a:extLst>
                    </p:cNvPr>
                    <p:cNvCxnSpPr>
                      <a:cxnSpLocks/>
                      <a:stCxn id="78" idx="6"/>
                      <a:endCxn id="80" idx="3"/>
                    </p:cNvCxnSpPr>
                    <p:nvPr/>
                  </p:nvCxnSpPr>
                  <p:spPr>
                    <a:xfrm flipV="1">
                      <a:off x="5808959" y="3310050"/>
                      <a:ext cx="800253" cy="18536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104">
                      <a:extLst>
                        <a:ext uri="{FF2B5EF4-FFF2-40B4-BE49-F238E27FC236}">
                          <a16:creationId xmlns:a16="http://schemas.microsoft.com/office/drawing/2014/main" id="{41970E95-490F-1C48-93A4-4EF49E038B28}"/>
                        </a:ext>
                      </a:extLst>
                    </p:cNvPr>
                    <p:cNvCxnSpPr>
                      <a:cxnSpLocks/>
                      <a:stCxn id="81" idx="7"/>
                      <a:endCxn id="83" idx="3"/>
                    </p:cNvCxnSpPr>
                    <p:nvPr/>
                  </p:nvCxnSpPr>
                  <p:spPr>
                    <a:xfrm flipV="1">
                      <a:off x="6127750" y="2619906"/>
                      <a:ext cx="363660" cy="419267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105">
                      <a:extLst>
                        <a:ext uri="{FF2B5EF4-FFF2-40B4-BE49-F238E27FC236}">
                          <a16:creationId xmlns:a16="http://schemas.microsoft.com/office/drawing/2014/main" id="{DF4159BA-D9C7-5E4B-8E67-3120F55EDF2B}"/>
                        </a:ext>
                      </a:extLst>
                    </p:cNvPr>
                    <p:cNvCxnSpPr>
                      <a:cxnSpLocks/>
                      <a:stCxn id="80" idx="2"/>
                      <a:endCxn id="81" idx="6"/>
                    </p:cNvCxnSpPr>
                    <p:nvPr/>
                  </p:nvCxnSpPr>
                  <p:spPr>
                    <a:xfrm flipH="1" flipV="1">
                      <a:off x="6166010" y="3131542"/>
                      <a:ext cx="404942" cy="86140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106">
                      <a:extLst>
                        <a:ext uri="{FF2B5EF4-FFF2-40B4-BE49-F238E27FC236}">
                          <a16:creationId xmlns:a16="http://schemas.microsoft.com/office/drawing/2014/main" id="{927C2EC8-D4AF-034B-9853-67D6F1BC1E7D}"/>
                        </a:ext>
                      </a:extLst>
                    </p:cNvPr>
                    <p:cNvCxnSpPr>
                      <a:cxnSpLocks/>
                      <a:stCxn id="81" idx="1"/>
                      <a:endCxn id="92" idx="5"/>
                    </p:cNvCxnSpPr>
                    <p:nvPr/>
                  </p:nvCxnSpPr>
                  <p:spPr>
                    <a:xfrm flipH="1" flipV="1">
                      <a:off x="5770699" y="2548364"/>
                      <a:ext cx="172314" cy="490809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headEnd type="none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Straight Connector 107">
                      <a:extLst>
                        <a:ext uri="{FF2B5EF4-FFF2-40B4-BE49-F238E27FC236}">
                          <a16:creationId xmlns:a16="http://schemas.microsoft.com/office/drawing/2014/main" id="{ED34FAE3-75F5-344C-B071-3E75B5418699}"/>
                        </a:ext>
                      </a:extLst>
                    </p:cNvPr>
                    <p:cNvCxnSpPr>
                      <a:cxnSpLocks/>
                      <a:stCxn id="81" idx="0"/>
                    </p:cNvCxnSpPr>
                    <p:nvPr/>
                  </p:nvCxnSpPr>
                  <p:spPr>
                    <a:xfrm flipV="1">
                      <a:off x="6035382" y="2159128"/>
                      <a:ext cx="26192" cy="841785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108">
                      <a:extLst>
                        <a:ext uri="{FF2B5EF4-FFF2-40B4-BE49-F238E27FC236}">
                          <a16:creationId xmlns:a16="http://schemas.microsoft.com/office/drawing/2014/main" id="{85B0FB80-E83A-B949-B6E5-C7C3D420D981}"/>
                        </a:ext>
                      </a:extLst>
                    </p:cNvPr>
                    <p:cNvCxnSpPr>
                      <a:cxnSpLocks/>
                      <a:stCxn id="92" idx="7"/>
                      <a:endCxn id="91" idx="3"/>
                    </p:cNvCxnSpPr>
                    <p:nvPr/>
                  </p:nvCxnSpPr>
                  <p:spPr>
                    <a:xfrm flipV="1">
                      <a:off x="5770699" y="2095204"/>
                      <a:ext cx="198507" cy="268423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Straight Connector 109">
                      <a:extLst>
                        <a:ext uri="{FF2B5EF4-FFF2-40B4-BE49-F238E27FC236}">
                          <a16:creationId xmlns:a16="http://schemas.microsoft.com/office/drawing/2014/main" id="{51E29446-91CB-A846-B005-D39E79A34C16}"/>
                        </a:ext>
                      </a:extLst>
                    </p:cNvPr>
                    <p:cNvCxnSpPr>
                      <a:cxnSpLocks/>
                      <a:stCxn id="92" idx="2"/>
                      <a:endCxn id="87" idx="6"/>
                    </p:cNvCxnSpPr>
                    <p:nvPr/>
                  </p:nvCxnSpPr>
                  <p:spPr>
                    <a:xfrm flipH="1" flipV="1">
                      <a:off x="5222039" y="2255384"/>
                      <a:ext cx="325663" cy="200612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110">
                      <a:extLst>
                        <a:ext uri="{FF2B5EF4-FFF2-40B4-BE49-F238E27FC236}">
                          <a16:creationId xmlns:a16="http://schemas.microsoft.com/office/drawing/2014/main" id="{5FA39E56-5281-9141-854D-3AE3C2B2CD88}"/>
                        </a:ext>
                      </a:extLst>
                    </p:cNvPr>
                    <p:cNvCxnSpPr>
                      <a:cxnSpLocks/>
                      <a:stCxn id="87" idx="3"/>
                      <a:endCxn id="89" idx="7"/>
                    </p:cNvCxnSpPr>
                    <p:nvPr/>
                  </p:nvCxnSpPr>
                  <p:spPr>
                    <a:xfrm flipH="1">
                      <a:off x="4648202" y="2347752"/>
                      <a:ext cx="350840" cy="35178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11">
                      <a:extLst>
                        <a:ext uri="{FF2B5EF4-FFF2-40B4-BE49-F238E27FC236}">
                          <a16:creationId xmlns:a16="http://schemas.microsoft.com/office/drawing/2014/main" id="{0340F0A0-0AF9-604D-AE02-ADCB5D137F70}"/>
                        </a:ext>
                      </a:extLst>
                    </p:cNvPr>
                    <p:cNvCxnSpPr>
                      <a:cxnSpLocks/>
                      <a:stCxn id="89" idx="5"/>
                      <a:endCxn id="90" idx="2"/>
                    </p:cNvCxnSpPr>
                    <p:nvPr/>
                  </p:nvCxnSpPr>
                  <p:spPr>
                    <a:xfrm>
                      <a:off x="4648202" y="2884274"/>
                      <a:ext cx="312580" cy="152855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Straight Connector 112">
                      <a:extLst>
                        <a:ext uri="{FF2B5EF4-FFF2-40B4-BE49-F238E27FC236}">
                          <a16:creationId xmlns:a16="http://schemas.microsoft.com/office/drawing/2014/main" id="{6EC37126-F405-9540-A5D2-66DB7EC81FFD}"/>
                        </a:ext>
                      </a:extLst>
                    </p:cNvPr>
                    <p:cNvCxnSpPr>
                      <a:cxnSpLocks/>
                      <a:stCxn id="90" idx="0"/>
                      <a:endCxn id="87" idx="4"/>
                    </p:cNvCxnSpPr>
                    <p:nvPr/>
                  </p:nvCxnSpPr>
                  <p:spPr>
                    <a:xfrm flipV="1">
                      <a:off x="5091411" y="2386012"/>
                      <a:ext cx="0" cy="520488"/>
                    </a:xfrm>
                    <a:prstGeom prst="line">
                      <a:avLst/>
                    </a:prstGeom>
                    <a:ln w="28575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Connector 113">
                      <a:extLst>
                        <a:ext uri="{FF2B5EF4-FFF2-40B4-BE49-F238E27FC236}">
                          <a16:creationId xmlns:a16="http://schemas.microsoft.com/office/drawing/2014/main" id="{2C0FC136-9DFB-0644-A0E4-A535F4D569F4}"/>
                        </a:ext>
                      </a:extLst>
                    </p:cNvPr>
                    <p:cNvCxnSpPr>
                      <a:cxnSpLocks/>
                      <a:stCxn id="91" idx="5"/>
                      <a:endCxn id="83" idx="1"/>
                    </p:cNvCxnSpPr>
                    <p:nvPr/>
                  </p:nvCxnSpPr>
                  <p:spPr>
                    <a:xfrm>
                      <a:off x="6153943" y="2095204"/>
                      <a:ext cx="337467" cy="339965"/>
                    </a:xfrm>
                    <a:prstGeom prst="line">
                      <a:avLst/>
                    </a:prstGeom>
                    <a:ln w="28575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headEnd type="triangl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Connector 114">
                      <a:extLst>
                        <a:ext uri="{FF2B5EF4-FFF2-40B4-BE49-F238E27FC236}">
                          <a16:creationId xmlns:a16="http://schemas.microsoft.com/office/drawing/2014/main" id="{339E179A-4661-7648-AFB1-43A3A63B7314}"/>
                        </a:ext>
                      </a:extLst>
                    </p:cNvPr>
                    <p:cNvCxnSpPr>
                      <a:cxnSpLocks/>
                      <a:endCxn id="91" idx="2"/>
                    </p:cNvCxnSpPr>
                    <p:nvPr/>
                  </p:nvCxnSpPr>
                  <p:spPr>
                    <a:xfrm flipV="1">
                      <a:off x="5195770" y="2002836"/>
                      <a:ext cx="735176" cy="156292"/>
                    </a:xfrm>
                    <a:prstGeom prst="line">
                      <a:avLst/>
                    </a:prstGeom>
                    <a:ln w="28575" cap="rnd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head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3882FBA0-8D35-E846-B166-DA2DF19F95CC}"/>
                    </a:ext>
                  </a:extLst>
                </p:cNvPr>
                <p:cNvSpPr txBox="1"/>
                <p:nvPr/>
              </p:nvSpPr>
              <p:spPr>
                <a:xfrm>
                  <a:off x="2470601" y="5613248"/>
                  <a:ext cx="914400" cy="91440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t" anchorCtr="0">
                  <a:noAutofit/>
                </a:bodyPr>
                <a:lstStyle/>
                <a:p>
                  <a:pPr algn="ctr"/>
                  <a:r>
                    <a:rPr lang="de-DE" sz="1500" dirty="0">
                      <a:solidFill>
                        <a:srgbClr val="23395E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Tau </a:t>
                  </a:r>
                  <a:r>
                    <a:rPr lang="de-DE" sz="1500" dirty="0" err="1">
                      <a:solidFill>
                        <a:srgbClr val="23395E"/>
                      </a:solidFill>
                      <a:latin typeface="Calibri" charset="0"/>
                      <a:ea typeface="Calibri" charset="0"/>
                      <a:cs typeface="Calibri" charset="0"/>
                    </a:rPr>
                    <a:t>epicenter</a:t>
                  </a:r>
                  <a:endParaRPr lang="de-DE" sz="1500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p:grpSp>
          <p:cxnSp>
            <p:nvCxnSpPr>
              <p:cNvPr id="13" name="Gerade Verbindung mit Pfeil 12">
                <a:extLst>
                  <a:ext uri="{FF2B5EF4-FFF2-40B4-BE49-F238E27FC236}">
                    <a16:creationId xmlns:a16="http://schemas.microsoft.com/office/drawing/2014/main" id="{44C11089-B15A-274E-B073-4B558446D9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28522" y="6095303"/>
                <a:ext cx="9934956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feld 108">
                <a:extLst>
                  <a:ext uri="{FF2B5EF4-FFF2-40B4-BE49-F238E27FC236}">
                    <a16:creationId xmlns:a16="http://schemas.microsoft.com/office/drawing/2014/main" id="{25854FBC-5F19-1D46-819B-9A2440814187}"/>
                  </a:ext>
                </a:extLst>
              </p:cNvPr>
              <p:cNvSpPr txBox="1"/>
              <p:nvPr/>
            </p:nvSpPr>
            <p:spPr>
              <a:xfrm>
                <a:off x="4714223" y="3890679"/>
                <a:ext cx="2763555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de-DE" sz="2000" b="1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Connectivity-</a:t>
                </a:r>
                <a:r>
                  <a:rPr lang="de-DE" sz="2000" b="1" dirty="0" err="1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based</a:t>
                </a:r>
                <a:r>
                  <a:rPr lang="de-DE" sz="2000" b="1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 tau </a:t>
                </a:r>
                <a:r>
                  <a:rPr lang="de-DE" sz="2000" b="1" dirty="0" err="1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spreading</a:t>
                </a:r>
                <a:r>
                  <a:rPr lang="de-DE" sz="2000" b="1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de-DE" sz="2000" b="1" dirty="0" err="1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model</a:t>
                </a:r>
                <a:endParaRPr lang="de-DE" sz="20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</p:grpSp>
      <p:pic>
        <p:nvPicPr>
          <p:cNvPr id="191" name="Picture 190">
            <a:extLst>
              <a:ext uri="{FF2B5EF4-FFF2-40B4-BE49-F238E27FC236}">
                <a16:creationId xmlns:a16="http://schemas.microsoft.com/office/drawing/2014/main" id="{CF3A28A8-43EA-DD46-9CD7-CF2E996AC8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9031" y="3810225"/>
            <a:ext cx="7346682" cy="1343327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8E58449B-D63B-2149-A722-0024FD76E312}"/>
              </a:ext>
            </a:extLst>
          </p:cNvPr>
          <p:cNvSpPr txBox="1"/>
          <p:nvPr/>
        </p:nvSpPr>
        <p:spPr>
          <a:xfrm>
            <a:off x="2241407" y="4071768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r"/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Subject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-level</a:t>
            </a:r>
            <a:b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(longitudinal)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4BE1013-3FA4-594C-8AC6-171BFC1958AA}"/>
              </a:ext>
            </a:extLst>
          </p:cNvPr>
          <p:cNvSpPr txBox="1"/>
          <p:nvPr/>
        </p:nvSpPr>
        <p:spPr>
          <a:xfrm>
            <a:off x="6054573" y="544659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Epicenter</a:t>
            </a:r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: 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10%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brain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regions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showing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highest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baseline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tau-PET </a:t>
            </a:r>
            <a:b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within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a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given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subject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8" name="Fußzeilenplatzhalter 4">
            <a:extLst>
              <a:ext uri="{FF2B5EF4-FFF2-40B4-BE49-F238E27FC236}">
                <a16:creationId xmlns:a16="http://schemas.microsoft.com/office/drawing/2014/main" id="{2F002044-F468-624E-ADF9-43D62FAEAA9D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10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/>
      <p:bldP spid="1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2E2D4D-C8A6-FD4E-8A2B-6A93251E3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99" y="220220"/>
            <a:ext cx="11496469" cy="792000"/>
          </a:xfrm>
        </p:spPr>
        <p:txBody>
          <a:bodyPr/>
          <a:lstStyle/>
          <a:p>
            <a:r>
              <a:rPr lang="de-DE" dirty="0" err="1"/>
              <a:t>Subject-specific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tau </a:t>
            </a:r>
            <a:r>
              <a:rPr lang="de-DE" dirty="0" err="1"/>
              <a:t>spreading</a:t>
            </a:r>
            <a:r>
              <a:rPr lang="de-DE" dirty="0"/>
              <a:t> in 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D177B-3ABB-1A45-A143-6BC027E25B1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0990" y="802917"/>
            <a:ext cx="9078026" cy="1779103"/>
          </a:xfrm>
          <a:prstGeom prst="rect">
            <a:avLst/>
          </a:prstGeom>
          <a:ln w="19050">
            <a:noFill/>
            <a:prstDash val="sysDot"/>
          </a:ln>
        </p:spPr>
      </p:pic>
      <p:grpSp>
        <p:nvGrpSpPr>
          <p:cNvPr id="4" name="Group 18">
            <a:extLst>
              <a:ext uri="{FF2B5EF4-FFF2-40B4-BE49-F238E27FC236}">
                <a16:creationId xmlns:a16="http://schemas.microsoft.com/office/drawing/2014/main" id="{E4F29D80-6F5B-6944-A8BA-D3223CC17DC4}"/>
              </a:ext>
            </a:extLst>
          </p:cNvPr>
          <p:cNvGrpSpPr>
            <a:grpSpLocks noChangeAspect="1"/>
          </p:cNvGrpSpPr>
          <p:nvPr/>
        </p:nvGrpSpPr>
        <p:grpSpPr>
          <a:xfrm>
            <a:off x="203200" y="802917"/>
            <a:ext cx="2458735" cy="1655181"/>
            <a:chOff x="4014600" y="1527272"/>
            <a:chExt cx="3327462" cy="2239995"/>
          </a:xfrm>
        </p:grpSpPr>
        <p:pic>
          <p:nvPicPr>
            <p:cNvPr id="5" name="Picture 19">
              <a:extLst>
                <a:ext uri="{FF2B5EF4-FFF2-40B4-BE49-F238E27FC236}">
                  <a16:creationId xmlns:a16="http://schemas.microsoft.com/office/drawing/2014/main" id="{0792AB6E-992D-EF42-BD67-F21650048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4600" y="1527272"/>
              <a:ext cx="3327462" cy="223999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8978EE-273D-DD4B-A35C-A70D2FB26AAA}"/>
                </a:ext>
              </a:extLst>
            </p:cNvPr>
            <p:cNvSpPr/>
            <p:nvPr/>
          </p:nvSpPr>
          <p:spPr>
            <a:xfrm>
              <a:off x="5547702" y="3364781"/>
              <a:ext cx="261257" cy="2612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DAAD386-2214-6944-978F-17A938430B27}"/>
                </a:ext>
              </a:extLst>
            </p:cNvPr>
            <p:cNvSpPr/>
            <p:nvPr/>
          </p:nvSpPr>
          <p:spPr>
            <a:xfrm>
              <a:off x="6570952" y="3087053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D97D86-6BBB-2146-AC56-A93360CB2687}"/>
                </a:ext>
              </a:extLst>
            </p:cNvPr>
            <p:cNvSpPr/>
            <p:nvPr/>
          </p:nvSpPr>
          <p:spPr>
            <a:xfrm>
              <a:off x="5904753" y="3000913"/>
              <a:ext cx="261257" cy="26125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E4F6D87-38E2-524D-AF3F-DDBE3C9E10FE}"/>
                </a:ext>
              </a:extLst>
            </p:cNvPr>
            <p:cNvSpPr/>
            <p:nvPr/>
          </p:nvSpPr>
          <p:spPr>
            <a:xfrm>
              <a:off x="6453150" y="2396909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83F8C0-BE49-844D-83C5-D2B5C051E21F}"/>
                </a:ext>
              </a:extLst>
            </p:cNvPr>
            <p:cNvSpPr/>
            <p:nvPr/>
          </p:nvSpPr>
          <p:spPr>
            <a:xfrm>
              <a:off x="4960782" y="2124755"/>
              <a:ext cx="261257" cy="2612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3CCDF2-4F90-E44B-8B95-0B0D0A972C6A}"/>
                </a:ext>
              </a:extLst>
            </p:cNvPr>
            <p:cNvSpPr/>
            <p:nvPr/>
          </p:nvSpPr>
          <p:spPr>
            <a:xfrm>
              <a:off x="4425205" y="2661277"/>
              <a:ext cx="261257" cy="2612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A3FC1C-8AA3-6045-9204-B31D3AFEFB71}"/>
                </a:ext>
              </a:extLst>
            </p:cNvPr>
            <p:cNvSpPr/>
            <p:nvPr/>
          </p:nvSpPr>
          <p:spPr>
            <a:xfrm>
              <a:off x="4960782" y="2906500"/>
              <a:ext cx="261257" cy="2612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04A02-6653-8841-B6EA-76A41D61FFA4}"/>
                </a:ext>
              </a:extLst>
            </p:cNvPr>
            <p:cNvSpPr/>
            <p:nvPr/>
          </p:nvSpPr>
          <p:spPr>
            <a:xfrm>
              <a:off x="5930946" y="1872207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C40BA9-DF5E-E149-9139-A49BCB0CAC1F}"/>
                </a:ext>
              </a:extLst>
            </p:cNvPr>
            <p:cNvSpPr/>
            <p:nvPr/>
          </p:nvSpPr>
          <p:spPr>
            <a:xfrm>
              <a:off x="5547702" y="2325367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EB7E4EBB-EFF8-ED4B-AD05-EB94E5203D14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flipV="1">
              <a:off x="5770699" y="3223910"/>
              <a:ext cx="172314" cy="179131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0">
              <a:extLst>
                <a:ext uri="{FF2B5EF4-FFF2-40B4-BE49-F238E27FC236}">
                  <a16:creationId xmlns:a16="http://schemas.microsoft.com/office/drawing/2014/main" id="{86C24A2D-5571-6F40-AC35-065EAB083F8F}"/>
                </a:ext>
              </a:extLst>
            </p:cNvPr>
            <p:cNvCxnSpPr>
              <a:stCxn id="6" idx="6"/>
              <a:endCxn id="7" idx="3"/>
            </p:cNvCxnSpPr>
            <p:nvPr/>
          </p:nvCxnSpPr>
          <p:spPr>
            <a:xfrm flipV="1">
              <a:off x="5808959" y="3310050"/>
              <a:ext cx="800253" cy="1853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1">
              <a:extLst>
                <a:ext uri="{FF2B5EF4-FFF2-40B4-BE49-F238E27FC236}">
                  <a16:creationId xmlns:a16="http://schemas.microsoft.com/office/drawing/2014/main" id="{0CDDDD10-70FF-AA44-8110-16A49EDB791D}"/>
                </a:ext>
              </a:extLst>
            </p:cNvPr>
            <p:cNvCxnSpPr>
              <a:stCxn id="8" idx="7"/>
              <a:endCxn id="9" idx="3"/>
            </p:cNvCxnSpPr>
            <p:nvPr/>
          </p:nvCxnSpPr>
          <p:spPr>
            <a:xfrm flipV="1">
              <a:off x="6127750" y="2619906"/>
              <a:ext cx="363660" cy="419267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2">
              <a:extLst>
                <a:ext uri="{FF2B5EF4-FFF2-40B4-BE49-F238E27FC236}">
                  <a16:creationId xmlns:a16="http://schemas.microsoft.com/office/drawing/2014/main" id="{5418E6C6-F556-BE4E-8F91-61A2BBCE28A8}"/>
                </a:ext>
              </a:extLst>
            </p:cNvPr>
            <p:cNvCxnSpPr>
              <a:stCxn id="7" idx="2"/>
              <a:endCxn id="8" idx="6"/>
            </p:cNvCxnSpPr>
            <p:nvPr/>
          </p:nvCxnSpPr>
          <p:spPr>
            <a:xfrm flipH="1" flipV="1">
              <a:off x="6166010" y="3131542"/>
              <a:ext cx="404942" cy="86140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3">
              <a:extLst>
                <a:ext uri="{FF2B5EF4-FFF2-40B4-BE49-F238E27FC236}">
                  <a16:creationId xmlns:a16="http://schemas.microsoft.com/office/drawing/2014/main" id="{65BE5BC8-A3DC-6347-83C5-20AC6B8B1D5F}"/>
                </a:ext>
              </a:extLst>
            </p:cNvPr>
            <p:cNvCxnSpPr>
              <a:cxnSpLocks/>
              <a:stCxn id="8" idx="1"/>
              <a:endCxn id="14" idx="5"/>
            </p:cNvCxnSpPr>
            <p:nvPr/>
          </p:nvCxnSpPr>
          <p:spPr>
            <a:xfrm flipH="1" flipV="1">
              <a:off x="5770699" y="2548364"/>
              <a:ext cx="172314" cy="490809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34">
              <a:extLst>
                <a:ext uri="{FF2B5EF4-FFF2-40B4-BE49-F238E27FC236}">
                  <a16:creationId xmlns:a16="http://schemas.microsoft.com/office/drawing/2014/main" id="{C1CA9815-4921-9F4A-B7B4-FED20D81FA48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6035382" y="2159128"/>
              <a:ext cx="26192" cy="841785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E89F984D-260C-824E-AD69-A3530A0BF514}"/>
                </a:ext>
              </a:extLst>
            </p:cNvPr>
            <p:cNvCxnSpPr>
              <a:stCxn id="14" idx="7"/>
              <a:endCxn id="13" idx="3"/>
            </p:cNvCxnSpPr>
            <p:nvPr/>
          </p:nvCxnSpPr>
          <p:spPr>
            <a:xfrm flipV="1">
              <a:off x="5770699" y="2095204"/>
              <a:ext cx="198507" cy="268423"/>
            </a:xfrm>
            <a:prstGeom prst="line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6">
              <a:extLst>
                <a:ext uri="{FF2B5EF4-FFF2-40B4-BE49-F238E27FC236}">
                  <a16:creationId xmlns:a16="http://schemas.microsoft.com/office/drawing/2014/main" id="{2F9BB5CE-C7BA-1448-AF91-5D3BE5A8FAC7}"/>
                </a:ext>
              </a:extLst>
            </p:cNvPr>
            <p:cNvCxnSpPr>
              <a:stCxn id="14" idx="2"/>
              <a:endCxn id="10" idx="6"/>
            </p:cNvCxnSpPr>
            <p:nvPr/>
          </p:nvCxnSpPr>
          <p:spPr>
            <a:xfrm flipH="1" flipV="1">
              <a:off x="5222039" y="2255384"/>
              <a:ext cx="325663" cy="200612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7">
              <a:extLst>
                <a:ext uri="{FF2B5EF4-FFF2-40B4-BE49-F238E27FC236}">
                  <a16:creationId xmlns:a16="http://schemas.microsoft.com/office/drawing/2014/main" id="{15738C2C-8A3A-674D-B452-29F6CA4DFBE3}"/>
                </a:ext>
              </a:extLst>
            </p:cNvPr>
            <p:cNvCxnSpPr>
              <a:stCxn id="10" idx="3"/>
              <a:endCxn id="11" idx="7"/>
            </p:cNvCxnSpPr>
            <p:nvPr/>
          </p:nvCxnSpPr>
          <p:spPr>
            <a:xfrm flipH="1">
              <a:off x="4648202" y="2347752"/>
              <a:ext cx="350840" cy="35178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8">
              <a:extLst>
                <a:ext uri="{FF2B5EF4-FFF2-40B4-BE49-F238E27FC236}">
                  <a16:creationId xmlns:a16="http://schemas.microsoft.com/office/drawing/2014/main" id="{630A15A8-3491-DB4D-8E1C-C55A20156B66}"/>
                </a:ext>
              </a:extLst>
            </p:cNvPr>
            <p:cNvCxnSpPr>
              <a:stCxn id="11" idx="5"/>
              <a:endCxn id="12" idx="2"/>
            </p:cNvCxnSpPr>
            <p:nvPr/>
          </p:nvCxnSpPr>
          <p:spPr>
            <a:xfrm>
              <a:off x="4648202" y="2884274"/>
              <a:ext cx="312580" cy="15285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39">
              <a:extLst>
                <a:ext uri="{FF2B5EF4-FFF2-40B4-BE49-F238E27FC236}">
                  <a16:creationId xmlns:a16="http://schemas.microsoft.com/office/drawing/2014/main" id="{ADB3CF21-6C6D-A147-A6D0-26AC7CD78DF6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5091411" y="2386012"/>
              <a:ext cx="0" cy="52048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0">
              <a:extLst>
                <a:ext uri="{FF2B5EF4-FFF2-40B4-BE49-F238E27FC236}">
                  <a16:creationId xmlns:a16="http://schemas.microsoft.com/office/drawing/2014/main" id="{BDBA6D14-42F0-B343-B54B-A5907E4BBC3E}"/>
                </a:ext>
              </a:extLst>
            </p:cNvPr>
            <p:cNvCxnSpPr>
              <a:stCxn id="13" idx="5"/>
              <a:endCxn id="9" idx="1"/>
            </p:cNvCxnSpPr>
            <p:nvPr/>
          </p:nvCxnSpPr>
          <p:spPr>
            <a:xfrm>
              <a:off x="6153943" y="2095204"/>
              <a:ext cx="337467" cy="339965"/>
            </a:xfrm>
            <a:prstGeom prst="line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1">
              <a:extLst>
                <a:ext uri="{FF2B5EF4-FFF2-40B4-BE49-F238E27FC236}">
                  <a16:creationId xmlns:a16="http://schemas.microsoft.com/office/drawing/2014/main" id="{54C1F116-AEC7-3248-8F53-832D05A53478}"/>
                </a:ext>
              </a:extLst>
            </p:cNvPr>
            <p:cNvCxnSpPr>
              <a:endCxn id="13" idx="2"/>
            </p:cNvCxnSpPr>
            <p:nvPr/>
          </p:nvCxnSpPr>
          <p:spPr>
            <a:xfrm flipV="1">
              <a:off x="5195770" y="2002836"/>
              <a:ext cx="735176" cy="156292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7A7F8EC-76D4-1E49-9C95-5B8705A9C68C}"/>
              </a:ext>
            </a:extLst>
          </p:cNvPr>
          <p:cNvSpPr/>
          <p:nvPr/>
        </p:nvSpPr>
        <p:spPr>
          <a:xfrm>
            <a:off x="3024824" y="1154322"/>
            <a:ext cx="934732" cy="897675"/>
          </a:xfrm>
          <a:prstGeom prst="ellipse">
            <a:avLst/>
          </a:prstGeom>
          <a:solidFill>
            <a:srgbClr val="98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Tau </a:t>
            </a:r>
            <a:r>
              <a:rPr lang="de-DE" sz="1100" b="1" dirty="0" err="1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epicenter</a:t>
            </a:r>
            <a:r>
              <a:rPr lang="de-DE" sz="1100" b="1" dirty="0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 (</a:t>
            </a:r>
            <a:r>
              <a:rPr lang="de-DE" sz="1100" b="1" dirty="0" err="1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patient-specific</a:t>
            </a:r>
            <a:r>
              <a:rPr lang="de-DE" sz="1100" b="1" dirty="0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63FD2D6-F11F-AD48-A703-B347A8433CB7}"/>
              </a:ext>
            </a:extLst>
          </p:cNvPr>
          <p:cNvCxnSpPr>
            <a:cxnSpLocks/>
          </p:cNvCxnSpPr>
          <p:nvPr/>
        </p:nvCxnSpPr>
        <p:spPr>
          <a:xfrm>
            <a:off x="1619230" y="2353740"/>
            <a:ext cx="1141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C8DC4788-0CA7-8E4D-A491-C8BED7D62878}"/>
              </a:ext>
            </a:extLst>
          </p:cNvPr>
          <p:cNvCxnSpPr>
            <a:cxnSpLocks/>
          </p:cNvCxnSpPr>
          <p:nvPr/>
        </p:nvCxnSpPr>
        <p:spPr>
          <a:xfrm>
            <a:off x="2760990" y="1567759"/>
            <a:ext cx="0" cy="785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917F580-6866-CB40-8D11-89D8491C2592}"/>
              </a:ext>
            </a:extLst>
          </p:cNvPr>
          <p:cNvCxnSpPr/>
          <p:nvPr/>
        </p:nvCxnSpPr>
        <p:spPr>
          <a:xfrm>
            <a:off x="2760990" y="1567759"/>
            <a:ext cx="1752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AD43D0D1-1786-DE40-8355-C5EEA0158417}"/>
              </a:ext>
            </a:extLst>
          </p:cNvPr>
          <p:cNvSpPr txBox="1"/>
          <p:nvPr/>
        </p:nvSpPr>
        <p:spPr>
          <a:xfrm>
            <a:off x="4071068" y="2855613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ADNI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C762B0A-EAF7-9B43-89C8-5385B531AC26}"/>
              </a:ext>
            </a:extLst>
          </p:cNvPr>
          <p:cNvSpPr txBox="1"/>
          <p:nvPr/>
        </p:nvSpPr>
        <p:spPr>
          <a:xfrm>
            <a:off x="7379864" y="2834688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BioFinder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27813D80-2C59-5C42-9BD4-A785F2F3D4D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3271" y="3187902"/>
            <a:ext cx="6714197" cy="3104482"/>
          </a:xfrm>
          <a:prstGeom prst="rect">
            <a:avLst/>
          </a:prstGeom>
          <a:ln w="19050">
            <a:noFill/>
            <a:prstDash val="sysDot"/>
          </a:ln>
        </p:spPr>
      </p:pic>
      <p:sp>
        <p:nvSpPr>
          <p:cNvPr id="54" name="Rechteck 53">
            <a:extLst>
              <a:ext uri="{FF2B5EF4-FFF2-40B4-BE49-F238E27FC236}">
                <a16:creationId xmlns:a16="http://schemas.microsoft.com/office/drawing/2014/main" id="{09F5116C-DF6D-A44E-A831-8B800EEF7148}"/>
              </a:ext>
            </a:extLst>
          </p:cNvPr>
          <p:cNvSpPr/>
          <p:nvPr/>
        </p:nvSpPr>
        <p:spPr>
          <a:xfrm>
            <a:off x="3189419" y="3899512"/>
            <a:ext cx="514406" cy="1886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7E41199E-72AA-EC40-9209-C7ECA6CEB9FC}"/>
              </a:ext>
            </a:extLst>
          </p:cNvPr>
          <p:cNvSpPr/>
          <p:nvPr/>
        </p:nvSpPr>
        <p:spPr>
          <a:xfrm>
            <a:off x="6646009" y="3899512"/>
            <a:ext cx="514406" cy="1886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27AFB1A-E34D-FD46-B975-7D670CE3D178}"/>
              </a:ext>
            </a:extLst>
          </p:cNvPr>
          <p:cNvSpPr/>
          <p:nvPr/>
        </p:nvSpPr>
        <p:spPr>
          <a:xfrm>
            <a:off x="6049287" y="3088640"/>
            <a:ext cx="267141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8E3EF15E-8012-A34B-99FE-041638414091}"/>
              </a:ext>
            </a:extLst>
          </p:cNvPr>
          <p:cNvSpPr/>
          <p:nvPr/>
        </p:nvSpPr>
        <p:spPr>
          <a:xfrm>
            <a:off x="2522525" y="3063980"/>
            <a:ext cx="267141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8265282-6BA1-6C42-9934-D56BE4B8D620}"/>
              </a:ext>
            </a:extLst>
          </p:cNvPr>
          <p:cNvSpPr/>
          <p:nvPr/>
        </p:nvSpPr>
        <p:spPr>
          <a:xfrm>
            <a:off x="4048139" y="1012220"/>
            <a:ext cx="1014741" cy="113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65644FFF-D0E2-2149-B2B3-86792A3E97C2}"/>
              </a:ext>
            </a:extLst>
          </p:cNvPr>
          <p:cNvSpPr txBox="1"/>
          <p:nvPr/>
        </p:nvSpPr>
        <p:spPr>
          <a:xfrm>
            <a:off x="5411916" y="6347209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Fastest tau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in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regions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closely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connected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epicenters</a:t>
            </a:r>
            <a:endParaRPr lang="de-DE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Fußzeilenplatzhalter 4">
            <a:extLst>
              <a:ext uri="{FF2B5EF4-FFF2-40B4-BE49-F238E27FC236}">
                <a16:creationId xmlns:a16="http://schemas.microsoft.com/office/drawing/2014/main" id="{831DCFD6-3410-CF44-A19F-718424F93F1D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4" grpId="0" animBg="1"/>
      <p:bldP spid="55" grpId="0" animBg="1"/>
      <p:bldP spid="58" grpId="0" animBg="1"/>
      <p:bldP spid="59" grpId="0" animBg="1"/>
      <p:bldP spid="62" grpId="0" animBg="1"/>
      <p:bldP spid="6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25B7938-D338-594E-BB4D-963855F53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5453" y="2956917"/>
            <a:ext cx="7711963" cy="33324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2E2D4D-C8A6-FD4E-8A2B-6A93251E3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99" y="220220"/>
            <a:ext cx="11397415" cy="792000"/>
          </a:xfrm>
        </p:spPr>
        <p:txBody>
          <a:bodyPr/>
          <a:lstStyle/>
          <a:p>
            <a:r>
              <a:rPr lang="de-DE" dirty="0" err="1"/>
              <a:t>Subject-specific</a:t>
            </a:r>
            <a:r>
              <a:rPr lang="de-DE" dirty="0"/>
              <a:t>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tau </a:t>
            </a:r>
            <a:r>
              <a:rPr lang="de-DE" dirty="0" err="1"/>
              <a:t>spreading</a:t>
            </a:r>
            <a:r>
              <a:rPr lang="de-DE" dirty="0"/>
              <a:t> in 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D177B-3ABB-1A45-A143-6BC027E25B1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0990" y="802917"/>
            <a:ext cx="9078026" cy="1779103"/>
          </a:xfrm>
          <a:prstGeom prst="rect">
            <a:avLst/>
          </a:prstGeom>
          <a:ln w="19050">
            <a:noFill/>
            <a:prstDash val="sysDot"/>
          </a:ln>
        </p:spPr>
      </p:pic>
      <p:grpSp>
        <p:nvGrpSpPr>
          <p:cNvPr id="4" name="Group 18">
            <a:extLst>
              <a:ext uri="{FF2B5EF4-FFF2-40B4-BE49-F238E27FC236}">
                <a16:creationId xmlns:a16="http://schemas.microsoft.com/office/drawing/2014/main" id="{E4F29D80-6F5B-6944-A8BA-D3223CC17DC4}"/>
              </a:ext>
            </a:extLst>
          </p:cNvPr>
          <p:cNvGrpSpPr>
            <a:grpSpLocks noChangeAspect="1"/>
          </p:cNvGrpSpPr>
          <p:nvPr/>
        </p:nvGrpSpPr>
        <p:grpSpPr>
          <a:xfrm>
            <a:off x="203200" y="802917"/>
            <a:ext cx="2458735" cy="1655181"/>
            <a:chOff x="4014600" y="1527272"/>
            <a:chExt cx="3327462" cy="2239995"/>
          </a:xfrm>
        </p:grpSpPr>
        <p:pic>
          <p:nvPicPr>
            <p:cNvPr id="5" name="Picture 19">
              <a:extLst>
                <a:ext uri="{FF2B5EF4-FFF2-40B4-BE49-F238E27FC236}">
                  <a16:creationId xmlns:a16="http://schemas.microsoft.com/office/drawing/2014/main" id="{0792AB6E-992D-EF42-BD67-F21650048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14600" y="1527272"/>
              <a:ext cx="3327462" cy="223999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E8978EE-273D-DD4B-A35C-A70D2FB26AAA}"/>
                </a:ext>
              </a:extLst>
            </p:cNvPr>
            <p:cNvSpPr/>
            <p:nvPr/>
          </p:nvSpPr>
          <p:spPr>
            <a:xfrm>
              <a:off x="5547702" y="3364781"/>
              <a:ext cx="261257" cy="2612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DAAD386-2214-6944-978F-17A938430B27}"/>
                </a:ext>
              </a:extLst>
            </p:cNvPr>
            <p:cNvSpPr/>
            <p:nvPr/>
          </p:nvSpPr>
          <p:spPr>
            <a:xfrm>
              <a:off x="6570952" y="3087053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D97D86-6BBB-2146-AC56-A93360CB2687}"/>
                </a:ext>
              </a:extLst>
            </p:cNvPr>
            <p:cNvSpPr/>
            <p:nvPr/>
          </p:nvSpPr>
          <p:spPr>
            <a:xfrm>
              <a:off x="5904753" y="3000913"/>
              <a:ext cx="261257" cy="26125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E4F6D87-38E2-524D-AF3F-DDBE3C9E10FE}"/>
                </a:ext>
              </a:extLst>
            </p:cNvPr>
            <p:cNvSpPr/>
            <p:nvPr/>
          </p:nvSpPr>
          <p:spPr>
            <a:xfrm>
              <a:off x="6453150" y="2396909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783F8C0-BE49-844D-83C5-D2B5C051E21F}"/>
                </a:ext>
              </a:extLst>
            </p:cNvPr>
            <p:cNvSpPr/>
            <p:nvPr/>
          </p:nvSpPr>
          <p:spPr>
            <a:xfrm>
              <a:off x="4960782" y="2124755"/>
              <a:ext cx="261257" cy="2612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E3CCDF2-4F90-E44B-8B95-0B0D0A972C6A}"/>
                </a:ext>
              </a:extLst>
            </p:cNvPr>
            <p:cNvSpPr/>
            <p:nvPr/>
          </p:nvSpPr>
          <p:spPr>
            <a:xfrm>
              <a:off x="4425205" y="2661277"/>
              <a:ext cx="261257" cy="2612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2A3FC1C-8AA3-6045-9204-B31D3AFEFB71}"/>
                </a:ext>
              </a:extLst>
            </p:cNvPr>
            <p:cNvSpPr/>
            <p:nvPr/>
          </p:nvSpPr>
          <p:spPr>
            <a:xfrm>
              <a:off x="4960782" y="2906500"/>
              <a:ext cx="261257" cy="2612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C04A02-6653-8841-B6EA-76A41D61FFA4}"/>
                </a:ext>
              </a:extLst>
            </p:cNvPr>
            <p:cNvSpPr/>
            <p:nvPr/>
          </p:nvSpPr>
          <p:spPr>
            <a:xfrm>
              <a:off x="5930946" y="1872207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C40BA9-DF5E-E149-9139-A49BCB0CAC1F}"/>
                </a:ext>
              </a:extLst>
            </p:cNvPr>
            <p:cNvSpPr/>
            <p:nvPr/>
          </p:nvSpPr>
          <p:spPr>
            <a:xfrm>
              <a:off x="5547702" y="2325367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15" name="Straight Connector 29">
              <a:extLst>
                <a:ext uri="{FF2B5EF4-FFF2-40B4-BE49-F238E27FC236}">
                  <a16:creationId xmlns:a16="http://schemas.microsoft.com/office/drawing/2014/main" id="{EB7E4EBB-EFF8-ED4B-AD05-EB94E5203D14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flipV="1">
              <a:off x="5770699" y="3223910"/>
              <a:ext cx="172314" cy="179131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0">
              <a:extLst>
                <a:ext uri="{FF2B5EF4-FFF2-40B4-BE49-F238E27FC236}">
                  <a16:creationId xmlns:a16="http://schemas.microsoft.com/office/drawing/2014/main" id="{86C24A2D-5571-6F40-AC35-065EAB083F8F}"/>
                </a:ext>
              </a:extLst>
            </p:cNvPr>
            <p:cNvCxnSpPr>
              <a:stCxn id="6" idx="6"/>
              <a:endCxn id="7" idx="3"/>
            </p:cNvCxnSpPr>
            <p:nvPr/>
          </p:nvCxnSpPr>
          <p:spPr>
            <a:xfrm flipV="1">
              <a:off x="5808959" y="3310050"/>
              <a:ext cx="800253" cy="1853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1">
              <a:extLst>
                <a:ext uri="{FF2B5EF4-FFF2-40B4-BE49-F238E27FC236}">
                  <a16:creationId xmlns:a16="http://schemas.microsoft.com/office/drawing/2014/main" id="{0CDDDD10-70FF-AA44-8110-16A49EDB791D}"/>
                </a:ext>
              </a:extLst>
            </p:cNvPr>
            <p:cNvCxnSpPr>
              <a:stCxn id="8" idx="7"/>
              <a:endCxn id="9" idx="3"/>
            </p:cNvCxnSpPr>
            <p:nvPr/>
          </p:nvCxnSpPr>
          <p:spPr>
            <a:xfrm flipV="1">
              <a:off x="6127750" y="2619906"/>
              <a:ext cx="363660" cy="419267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2">
              <a:extLst>
                <a:ext uri="{FF2B5EF4-FFF2-40B4-BE49-F238E27FC236}">
                  <a16:creationId xmlns:a16="http://schemas.microsoft.com/office/drawing/2014/main" id="{5418E6C6-F556-BE4E-8F91-61A2BBCE28A8}"/>
                </a:ext>
              </a:extLst>
            </p:cNvPr>
            <p:cNvCxnSpPr>
              <a:stCxn id="7" idx="2"/>
              <a:endCxn id="8" idx="6"/>
            </p:cNvCxnSpPr>
            <p:nvPr/>
          </p:nvCxnSpPr>
          <p:spPr>
            <a:xfrm flipH="1" flipV="1">
              <a:off x="6166010" y="3131542"/>
              <a:ext cx="404942" cy="86140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3">
              <a:extLst>
                <a:ext uri="{FF2B5EF4-FFF2-40B4-BE49-F238E27FC236}">
                  <a16:creationId xmlns:a16="http://schemas.microsoft.com/office/drawing/2014/main" id="{65BE5BC8-A3DC-6347-83C5-20AC6B8B1D5F}"/>
                </a:ext>
              </a:extLst>
            </p:cNvPr>
            <p:cNvCxnSpPr>
              <a:cxnSpLocks/>
              <a:stCxn id="8" idx="1"/>
              <a:endCxn id="14" idx="5"/>
            </p:cNvCxnSpPr>
            <p:nvPr/>
          </p:nvCxnSpPr>
          <p:spPr>
            <a:xfrm flipH="1" flipV="1">
              <a:off x="5770699" y="2548364"/>
              <a:ext cx="172314" cy="490809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34">
              <a:extLst>
                <a:ext uri="{FF2B5EF4-FFF2-40B4-BE49-F238E27FC236}">
                  <a16:creationId xmlns:a16="http://schemas.microsoft.com/office/drawing/2014/main" id="{C1CA9815-4921-9F4A-B7B4-FED20D81FA48}"/>
                </a:ext>
              </a:extLst>
            </p:cNvPr>
            <p:cNvCxnSpPr>
              <a:stCxn id="8" idx="0"/>
            </p:cNvCxnSpPr>
            <p:nvPr/>
          </p:nvCxnSpPr>
          <p:spPr>
            <a:xfrm flipV="1">
              <a:off x="6035382" y="2159128"/>
              <a:ext cx="26192" cy="841785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E89F984D-260C-824E-AD69-A3530A0BF514}"/>
                </a:ext>
              </a:extLst>
            </p:cNvPr>
            <p:cNvCxnSpPr>
              <a:stCxn id="14" idx="7"/>
              <a:endCxn id="13" idx="3"/>
            </p:cNvCxnSpPr>
            <p:nvPr/>
          </p:nvCxnSpPr>
          <p:spPr>
            <a:xfrm flipV="1">
              <a:off x="5770699" y="2095204"/>
              <a:ext cx="198507" cy="268423"/>
            </a:xfrm>
            <a:prstGeom prst="line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6">
              <a:extLst>
                <a:ext uri="{FF2B5EF4-FFF2-40B4-BE49-F238E27FC236}">
                  <a16:creationId xmlns:a16="http://schemas.microsoft.com/office/drawing/2014/main" id="{2F9BB5CE-C7BA-1448-AF91-5D3BE5A8FAC7}"/>
                </a:ext>
              </a:extLst>
            </p:cNvPr>
            <p:cNvCxnSpPr>
              <a:stCxn id="14" idx="2"/>
              <a:endCxn id="10" idx="6"/>
            </p:cNvCxnSpPr>
            <p:nvPr/>
          </p:nvCxnSpPr>
          <p:spPr>
            <a:xfrm flipH="1" flipV="1">
              <a:off x="5222039" y="2255384"/>
              <a:ext cx="325663" cy="200612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37">
              <a:extLst>
                <a:ext uri="{FF2B5EF4-FFF2-40B4-BE49-F238E27FC236}">
                  <a16:creationId xmlns:a16="http://schemas.microsoft.com/office/drawing/2014/main" id="{15738C2C-8A3A-674D-B452-29F6CA4DFBE3}"/>
                </a:ext>
              </a:extLst>
            </p:cNvPr>
            <p:cNvCxnSpPr>
              <a:stCxn id="10" idx="3"/>
              <a:endCxn id="11" idx="7"/>
            </p:cNvCxnSpPr>
            <p:nvPr/>
          </p:nvCxnSpPr>
          <p:spPr>
            <a:xfrm flipH="1">
              <a:off x="4648202" y="2347752"/>
              <a:ext cx="350840" cy="35178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8">
              <a:extLst>
                <a:ext uri="{FF2B5EF4-FFF2-40B4-BE49-F238E27FC236}">
                  <a16:creationId xmlns:a16="http://schemas.microsoft.com/office/drawing/2014/main" id="{630A15A8-3491-DB4D-8E1C-C55A20156B66}"/>
                </a:ext>
              </a:extLst>
            </p:cNvPr>
            <p:cNvCxnSpPr>
              <a:stCxn id="11" idx="5"/>
              <a:endCxn id="12" idx="2"/>
            </p:cNvCxnSpPr>
            <p:nvPr/>
          </p:nvCxnSpPr>
          <p:spPr>
            <a:xfrm>
              <a:off x="4648202" y="2884274"/>
              <a:ext cx="312580" cy="15285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39">
              <a:extLst>
                <a:ext uri="{FF2B5EF4-FFF2-40B4-BE49-F238E27FC236}">
                  <a16:creationId xmlns:a16="http://schemas.microsoft.com/office/drawing/2014/main" id="{ADB3CF21-6C6D-A147-A6D0-26AC7CD78DF6}"/>
                </a:ext>
              </a:extLst>
            </p:cNvPr>
            <p:cNvCxnSpPr>
              <a:stCxn id="12" idx="0"/>
              <a:endCxn id="10" idx="4"/>
            </p:cNvCxnSpPr>
            <p:nvPr/>
          </p:nvCxnSpPr>
          <p:spPr>
            <a:xfrm flipV="1">
              <a:off x="5091411" y="2386012"/>
              <a:ext cx="0" cy="52048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40">
              <a:extLst>
                <a:ext uri="{FF2B5EF4-FFF2-40B4-BE49-F238E27FC236}">
                  <a16:creationId xmlns:a16="http://schemas.microsoft.com/office/drawing/2014/main" id="{BDBA6D14-42F0-B343-B54B-A5907E4BBC3E}"/>
                </a:ext>
              </a:extLst>
            </p:cNvPr>
            <p:cNvCxnSpPr>
              <a:stCxn id="13" idx="5"/>
              <a:endCxn id="9" idx="1"/>
            </p:cNvCxnSpPr>
            <p:nvPr/>
          </p:nvCxnSpPr>
          <p:spPr>
            <a:xfrm>
              <a:off x="6153943" y="2095204"/>
              <a:ext cx="337467" cy="339965"/>
            </a:xfrm>
            <a:prstGeom prst="line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1">
              <a:extLst>
                <a:ext uri="{FF2B5EF4-FFF2-40B4-BE49-F238E27FC236}">
                  <a16:creationId xmlns:a16="http://schemas.microsoft.com/office/drawing/2014/main" id="{54C1F116-AEC7-3248-8F53-832D05A53478}"/>
                </a:ext>
              </a:extLst>
            </p:cNvPr>
            <p:cNvCxnSpPr>
              <a:endCxn id="13" idx="2"/>
            </p:cNvCxnSpPr>
            <p:nvPr/>
          </p:nvCxnSpPr>
          <p:spPr>
            <a:xfrm flipV="1">
              <a:off x="5195770" y="2002836"/>
              <a:ext cx="735176" cy="156292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87A7F8EC-76D4-1E49-9C95-5B8705A9C68C}"/>
              </a:ext>
            </a:extLst>
          </p:cNvPr>
          <p:cNvSpPr/>
          <p:nvPr/>
        </p:nvSpPr>
        <p:spPr>
          <a:xfrm>
            <a:off x="3024824" y="1154322"/>
            <a:ext cx="934732" cy="897675"/>
          </a:xfrm>
          <a:prstGeom prst="ellipse">
            <a:avLst/>
          </a:prstGeom>
          <a:solidFill>
            <a:srgbClr val="98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Tau </a:t>
            </a:r>
            <a:r>
              <a:rPr lang="de-DE" sz="1100" b="1" dirty="0" err="1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epicenter</a:t>
            </a:r>
            <a:r>
              <a:rPr lang="de-DE" sz="1100" b="1" dirty="0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 (</a:t>
            </a:r>
            <a:r>
              <a:rPr lang="de-DE" sz="1100" b="1" dirty="0" err="1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patient-specific</a:t>
            </a:r>
            <a:r>
              <a:rPr lang="de-DE" sz="1100" b="1" dirty="0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F63FD2D6-F11F-AD48-A703-B347A8433CB7}"/>
              </a:ext>
            </a:extLst>
          </p:cNvPr>
          <p:cNvCxnSpPr>
            <a:cxnSpLocks/>
          </p:cNvCxnSpPr>
          <p:nvPr/>
        </p:nvCxnSpPr>
        <p:spPr>
          <a:xfrm>
            <a:off x="1619230" y="2353740"/>
            <a:ext cx="1141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C8DC4788-0CA7-8E4D-A491-C8BED7D62878}"/>
              </a:ext>
            </a:extLst>
          </p:cNvPr>
          <p:cNvCxnSpPr>
            <a:cxnSpLocks/>
          </p:cNvCxnSpPr>
          <p:nvPr/>
        </p:nvCxnSpPr>
        <p:spPr>
          <a:xfrm>
            <a:off x="2760990" y="1567759"/>
            <a:ext cx="0" cy="785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917F580-6866-CB40-8D11-89D8491C2592}"/>
              </a:ext>
            </a:extLst>
          </p:cNvPr>
          <p:cNvCxnSpPr/>
          <p:nvPr/>
        </p:nvCxnSpPr>
        <p:spPr>
          <a:xfrm>
            <a:off x="2760990" y="1567759"/>
            <a:ext cx="1752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6E62962A-EC81-114D-99B3-235466582332}"/>
              </a:ext>
            </a:extLst>
          </p:cNvPr>
          <p:cNvSpPr/>
          <p:nvPr/>
        </p:nvSpPr>
        <p:spPr>
          <a:xfrm>
            <a:off x="2065453" y="3028123"/>
            <a:ext cx="267141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E429EF79-62E3-5145-BD9D-3804D31EB158}"/>
              </a:ext>
            </a:extLst>
          </p:cNvPr>
          <p:cNvSpPr/>
          <p:nvPr/>
        </p:nvSpPr>
        <p:spPr>
          <a:xfrm>
            <a:off x="5820903" y="3028123"/>
            <a:ext cx="267141" cy="340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5" name="Textfeld 64">
            <a:extLst>
              <a:ext uri="{FF2B5EF4-FFF2-40B4-BE49-F238E27FC236}">
                <a16:creationId xmlns:a16="http://schemas.microsoft.com/office/drawing/2014/main" id="{DBB0E466-005A-9C48-B256-910F4FA9BEF0}"/>
              </a:ext>
            </a:extLst>
          </p:cNvPr>
          <p:cNvSpPr txBox="1"/>
          <p:nvPr/>
        </p:nvSpPr>
        <p:spPr>
          <a:xfrm>
            <a:off x="3734030" y="2770446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ADNI</a:t>
            </a:r>
          </a:p>
        </p:txBody>
      </p:sp>
      <p:sp>
        <p:nvSpPr>
          <p:cNvPr id="66" name="Textfeld 65">
            <a:extLst>
              <a:ext uri="{FF2B5EF4-FFF2-40B4-BE49-F238E27FC236}">
                <a16:creationId xmlns:a16="http://schemas.microsoft.com/office/drawing/2014/main" id="{B6F244BA-E161-3C4F-9488-206CA6AA8474}"/>
              </a:ext>
            </a:extLst>
          </p:cNvPr>
          <p:cNvSpPr txBox="1"/>
          <p:nvPr/>
        </p:nvSpPr>
        <p:spPr>
          <a:xfrm>
            <a:off x="7256839" y="2745525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b="1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BioFinder</a:t>
            </a:r>
            <a:endParaRPr lang="de-DE" sz="20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03D640F6-CF64-3649-8920-7A41F9D85B7D}"/>
              </a:ext>
            </a:extLst>
          </p:cNvPr>
          <p:cNvSpPr/>
          <p:nvPr/>
        </p:nvSpPr>
        <p:spPr>
          <a:xfrm>
            <a:off x="2992446" y="3799619"/>
            <a:ext cx="315966" cy="897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8EE3466E-7167-C246-AD5C-C8072B43683F}"/>
              </a:ext>
            </a:extLst>
          </p:cNvPr>
          <p:cNvSpPr/>
          <p:nvPr/>
        </p:nvSpPr>
        <p:spPr>
          <a:xfrm>
            <a:off x="6641187" y="3799619"/>
            <a:ext cx="315966" cy="1597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30D5F37A-8D3A-8B48-9839-4B86FD47EB3C}"/>
              </a:ext>
            </a:extLst>
          </p:cNvPr>
          <p:cNvSpPr txBox="1"/>
          <p:nvPr/>
        </p:nvSpPr>
        <p:spPr>
          <a:xfrm>
            <a:off x="5369399" y="6129735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Q1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more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sensitive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detect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and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quantify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accumulation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than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conventional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approaches</a:t>
            </a:r>
            <a:endParaRPr lang="de-DE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58E508A-269E-7F43-9F47-C8F9174F3DB6}"/>
              </a:ext>
            </a:extLst>
          </p:cNvPr>
          <p:cNvSpPr/>
          <p:nvPr/>
        </p:nvSpPr>
        <p:spPr>
          <a:xfrm>
            <a:off x="4048139" y="1012220"/>
            <a:ext cx="1014741" cy="113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2" name="Fußzeilenplatzhalter 4">
            <a:extLst>
              <a:ext uri="{FF2B5EF4-FFF2-40B4-BE49-F238E27FC236}">
                <a16:creationId xmlns:a16="http://schemas.microsoft.com/office/drawing/2014/main" id="{D6281B48-D259-5044-B2E6-E87DC95DEC83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990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41F08-78E3-7143-8734-3B8F27A6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Tau-PET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endpoint</a:t>
            </a:r>
            <a:r>
              <a:rPr lang="de-DE" dirty="0"/>
              <a:t> in </a:t>
            </a:r>
            <a:r>
              <a:rPr lang="de-DE" dirty="0" err="1"/>
              <a:t>clinical</a:t>
            </a:r>
            <a:r>
              <a:rPr lang="de-DE" dirty="0"/>
              <a:t> </a:t>
            </a:r>
            <a:r>
              <a:rPr lang="de-DE" dirty="0" err="1"/>
              <a:t>trials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D7FB5-4461-9043-9CA5-011688D1EC7D}"/>
              </a:ext>
            </a:extLst>
          </p:cNvPr>
          <p:cNvSpPr txBox="1"/>
          <p:nvPr/>
        </p:nvSpPr>
        <p:spPr>
          <a:xfrm>
            <a:off x="1499016" y="4152275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de-DE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81A20-608B-C641-8873-04B79CB7A6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059" y="1012220"/>
            <a:ext cx="2860697" cy="3812949"/>
          </a:xfrm>
          <a:prstGeom prst="rect">
            <a:avLst/>
          </a:prstGeom>
        </p:spPr>
      </p:pic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705AB0B5-7BEF-C241-9B42-910F16BD4AB2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Biogen,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Aducanumab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Topline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; Franzmeier et al., Science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Advances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627711-543D-C24F-960A-AE408940C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7600" y="5282369"/>
            <a:ext cx="6066305" cy="1109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6ED719-D3E8-034E-9B96-70098E06453E}"/>
              </a:ext>
            </a:extLst>
          </p:cNvPr>
          <p:cNvSpPr txBox="1"/>
          <p:nvPr/>
        </p:nvSpPr>
        <p:spPr>
          <a:xfrm>
            <a:off x="2845706" y="4825169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What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is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most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sensitive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way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quantify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whether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b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an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intervention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affects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the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spread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de-DE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tau?</a:t>
            </a:r>
          </a:p>
        </p:txBody>
      </p:sp>
      <p:sp>
        <p:nvSpPr>
          <p:cNvPr id="11" name="Rechteck 61">
            <a:extLst>
              <a:ext uri="{FF2B5EF4-FFF2-40B4-BE49-F238E27FC236}">
                <a16:creationId xmlns:a16="http://schemas.microsoft.com/office/drawing/2014/main" id="{7BE32C54-FFA6-0A4E-9E32-BC4F9604BD2B}"/>
              </a:ext>
            </a:extLst>
          </p:cNvPr>
          <p:cNvSpPr/>
          <p:nvPr/>
        </p:nvSpPr>
        <p:spPr>
          <a:xfrm>
            <a:off x="6745574" y="5411449"/>
            <a:ext cx="629587" cy="704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DDFD-61AC-F242-B969-57169CA111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607"/>
          <a:stretch/>
        </p:blipFill>
        <p:spPr>
          <a:xfrm>
            <a:off x="3188504" y="1012220"/>
            <a:ext cx="2860697" cy="381294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72B4984-237D-1C4D-9BA4-3BF9CA843F22}"/>
              </a:ext>
            </a:extLst>
          </p:cNvPr>
          <p:cNvGrpSpPr/>
          <p:nvPr/>
        </p:nvGrpSpPr>
        <p:grpSpPr>
          <a:xfrm>
            <a:off x="6272979" y="794475"/>
            <a:ext cx="5425072" cy="4212300"/>
            <a:chOff x="6049201" y="271194"/>
            <a:chExt cx="6268372" cy="486708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6286A7-1296-AC46-8A0D-804ED973C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9201" y="271194"/>
              <a:ext cx="6268372" cy="486708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B79728-7843-AB4A-B0D8-51FAAE350456}"/>
                </a:ext>
              </a:extLst>
            </p:cNvPr>
            <p:cNvSpPr/>
            <p:nvPr/>
          </p:nvSpPr>
          <p:spPr>
            <a:xfrm>
              <a:off x="7980355" y="2499831"/>
              <a:ext cx="3924140" cy="32023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639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E593-489C-1B47-BDDE-853E6572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Alzheimer‘s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 – A </a:t>
            </a:r>
            <a:r>
              <a:rPr lang="de-DE" dirty="0" err="1"/>
              <a:t>cascade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pathological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B25D41-D077-9147-B891-9DBD6BBD4A46}"/>
              </a:ext>
            </a:extLst>
          </p:cNvPr>
          <p:cNvCxnSpPr>
            <a:cxnSpLocks/>
          </p:cNvCxnSpPr>
          <p:nvPr/>
        </p:nvCxnSpPr>
        <p:spPr>
          <a:xfrm>
            <a:off x="1075301" y="5205366"/>
            <a:ext cx="5216452" cy="0"/>
          </a:xfrm>
          <a:prstGeom prst="straightConnector1">
            <a:avLst/>
          </a:prstGeom>
          <a:ln>
            <a:solidFill>
              <a:srgbClr val="989999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EF085-DEAB-B04A-B190-5C3720C7F700}"/>
              </a:ext>
            </a:extLst>
          </p:cNvPr>
          <p:cNvCxnSpPr>
            <a:cxnSpLocks/>
          </p:cNvCxnSpPr>
          <p:nvPr/>
        </p:nvCxnSpPr>
        <p:spPr>
          <a:xfrm flipV="1">
            <a:off x="1075301" y="1914619"/>
            <a:ext cx="0" cy="3290749"/>
          </a:xfrm>
          <a:prstGeom prst="straightConnector1">
            <a:avLst/>
          </a:prstGeom>
          <a:ln>
            <a:solidFill>
              <a:srgbClr val="989999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4686B808-6F83-A24F-A3B3-9163E6B1F716}"/>
              </a:ext>
            </a:extLst>
          </p:cNvPr>
          <p:cNvSpPr/>
          <p:nvPr/>
        </p:nvSpPr>
        <p:spPr>
          <a:xfrm>
            <a:off x="1099437" y="2188127"/>
            <a:ext cx="5058782" cy="3011739"/>
          </a:xfrm>
          <a:custGeom>
            <a:avLst/>
            <a:gdLst>
              <a:gd name="connsiteX0" fmla="*/ 0 w 4273826"/>
              <a:gd name="connsiteY0" fmla="*/ 2544417 h 2544417"/>
              <a:gd name="connsiteX1" fmla="*/ 1470992 w 4273826"/>
              <a:gd name="connsiteY1" fmla="*/ 2226365 h 2544417"/>
              <a:gd name="connsiteX2" fmla="*/ 2385392 w 4273826"/>
              <a:gd name="connsiteY2" fmla="*/ 755374 h 2544417"/>
              <a:gd name="connsiteX3" fmla="*/ 4273826 w 4273826"/>
              <a:gd name="connsiteY3" fmla="*/ 0 h 254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3826" h="2544417">
                <a:moveTo>
                  <a:pt x="0" y="2544417"/>
                </a:moveTo>
                <a:cubicBezTo>
                  <a:pt x="536713" y="2534478"/>
                  <a:pt x="1073427" y="2524539"/>
                  <a:pt x="1470992" y="2226365"/>
                </a:cubicBezTo>
                <a:cubicBezTo>
                  <a:pt x="1868557" y="1928191"/>
                  <a:pt x="1918253" y="1126435"/>
                  <a:pt x="2385392" y="755374"/>
                </a:cubicBezTo>
                <a:cubicBezTo>
                  <a:pt x="2852531" y="384313"/>
                  <a:pt x="4273826" y="0"/>
                  <a:pt x="4273826" y="0"/>
                </a:cubicBezTo>
              </a:path>
            </a:pathLst>
          </a:custGeom>
          <a:ln>
            <a:solidFill>
              <a:srgbClr val="DE8D0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0E6A68E-92BF-D942-919F-43495E5036FB}"/>
              </a:ext>
            </a:extLst>
          </p:cNvPr>
          <p:cNvSpPr/>
          <p:nvPr/>
        </p:nvSpPr>
        <p:spPr>
          <a:xfrm>
            <a:off x="2699424" y="2395752"/>
            <a:ext cx="3447030" cy="2799978"/>
          </a:xfrm>
          <a:custGeom>
            <a:avLst/>
            <a:gdLst>
              <a:gd name="connsiteX0" fmla="*/ 0 w 2912165"/>
              <a:gd name="connsiteY0" fmla="*/ 2365514 h 2365514"/>
              <a:gd name="connsiteX1" fmla="*/ 904461 w 2912165"/>
              <a:gd name="connsiteY1" fmla="*/ 1878496 h 2365514"/>
              <a:gd name="connsiteX2" fmla="*/ 1649896 w 2912165"/>
              <a:gd name="connsiteY2" fmla="*/ 944218 h 2365514"/>
              <a:gd name="connsiteX3" fmla="*/ 2912165 w 2912165"/>
              <a:gd name="connsiteY3" fmla="*/ 0 h 23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2165" h="2365514">
                <a:moveTo>
                  <a:pt x="0" y="2365514"/>
                </a:moveTo>
                <a:cubicBezTo>
                  <a:pt x="314739" y="2240446"/>
                  <a:pt x="629478" y="2115379"/>
                  <a:pt x="904461" y="1878496"/>
                </a:cubicBezTo>
                <a:cubicBezTo>
                  <a:pt x="1179444" y="1641613"/>
                  <a:pt x="1315279" y="1257301"/>
                  <a:pt x="1649896" y="944218"/>
                </a:cubicBezTo>
                <a:cubicBezTo>
                  <a:pt x="1984513" y="631135"/>
                  <a:pt x="2698474" y="144117"/>
                  <a:pt x="2912165" y="0"/>
                </a:cubicBezTo>
              </a:path>
            </a:pathLst>
          </a:custGeom>
          <a:ln>
            <a:solidFill>
              <a:srgbClr val="0471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D8C9FC6-C1AB-A949-9725-B4AA099F92E4}"/>
              </a:ext>
            </a:extLst>
          </p:cNvPr>
          <p:cNvSpPr/>
          <p:nvPr/>
        </p:nvSpPr>
        <p:spPr>
          <a:xfrm>
            <a:off x="3052362" y="2595751"/>
            <a:ext cx="3094092" cy="2599979"/>
          </a:xfrm>
          <a:custGeom>
            <a:avLst/>
            <a:gdLst>
              <a:gd name="connsiteX0" fmla="*/ 0 w 2613991"/>
              <a:gd name="connsiteY0" fmla="*/ 2196548 h 2196548"/>
              <a:gd name="connsiteX1" fmla="*/ 1083365 w 2613991"/>
              <a:gd name="connsiteY1" fmla="*/ 1709530 h 2196548"/>
              <a:gd name="connsiteX2" fmla="*/ 2613991 w 2613991"/>
              <a:gd name="connsiteY2" fmla="*/ 0 h 219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3991" h="2196548">
                <a:moveTo>
                  <a:pt x="0" y="2196548"/>
                </a:moveTo>
                <a:cubicBezTo>
                  <a:pt x="323850" y="2136084"/>
                  <a:pt x="647700" y="2075621"/>
                  <a:pt x="1083365" y="1709530"/>
                </a:cubicBezTo>
                <a:cubicBezTo>
                  <a:pt x="1519030" y="1343439"/>
                  <a:pt x="2066510" y="671719"/>
                  <a:pt x="2613991" y="0"/>
                </a:cubicBezTo>
              </a:path>
            </a:pathLst>
          </a:custGeom>
          <a:ln>
            <a:solidFill>
              <a:srgbClr val="98999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E43452-AE8F-8E4D-B9D3-DE84D323DE6D}"/>
              </a:ext>
            </a:extLst>
          </p:cNvPr>
          <p:cNvSpPr/>
          <p:nvPr/>
        </p:nvSpPr>
        <p:spPr>
          <a:xfrm rot="18954214">
            <a:off x="3643521" y="3806125"/>
            <a:ext cx="3320068" cy="912303"/>
          </a:xfrm>
          <a:custGeom>
            <a:avLst/>
            <a:gdLst>
              <a:gd name="connsiteX0" fmla="*/ 0 w 1845840"/>
              <a:gd name="connsiteY0" fmla="*/ 0 h 252481"/>
              <a:gd name="connsiteX1" fmla="*/ 1845840 w 1845840"/>
              <a:gd name="connsiteY1" fmla="*/ 0 h 252481"/>
              <a:gd name="connsiteX2" fmla="*/ 1845840 w 1845840"/>
              <a:gd name="connsiteY2" fmla="*/ 252481 h 252481"/>
              <a:gd name="connsiteX3" fmla="*/ 0 w 1845840"/>
              <a:gd name="connsiteY3" fmla="*/ 252481 h 252481"/>
              <a:gd name="connsiteX4" fmla="*/ 0 w 1845840"/>
              <a:gd name="connsiteY4" fmla="*/ 0 h 252481"/>
              <a:gd name="connsiteX0" fmla="*/ 0 w 2014270"/>
              <a:gd name="connsiteY0" fmla="*/ 0 h 252481"/>
              <a:gd name="connsiteX1" fmla="*/ 1845840 w 2014270"/>
              <a:gd name="connsiteY1" fmla="*/ 0 h 252481"/>
              <a:gd name="connsiteX2" fmla="*/ 2014270 w 2014270"/>
              <a:gd name="connsiteY2" fmla="*/ 235766 h 252481"/>
              <a:gd name="connsiteX3" fmla="*/ 0 w 2014270"/>
              <a:gd name="connsiteY3" fmla="*/ 252481 h 252481"/>
              <a:gd name="connsiteX4" fmla="*/ 0 w 2014270"/>
              <a:gd name="connsiteY4" fmla="*/ 0 h 252481"/>
              <a:gd name="connsiteX0" fmla="*/ 0 w 1998665"/>
              <a:gd name="connsiteY0" fmla="*/ 0 h 252481"/>
              <a:gd name="connsiteX1" fmla="*/ 1845840 w 1998665"/>
              <a:gd name="connsiteY1" fmla="*/ 0 h 252481"/>
              <a:gd name="connsiteX2" fmla="*/ 1998665 w 1998665"/>
              <a:gd name="connsiteY2" fmla="*/ 137606 h 252481"/>
              <a:gd name="connsiteX3" fmla="*/ 0 w 1998665"/>
              <a:gd name="connsiteY3" fmla="*/ 252481 h 252481"/>
              <a:gd name="connsiteX4" fmla="*/ 0 w 1998665"/>
              <a:gd name="connsiteY4" fmla="*/ 0 h 252481"/>
              <a:gd name="connsiteX0" fmla="*/ 0 w 2436343"/>
              <a:gd name="connsiteY0" fmla="*/ 0 h 372099"/>
              <a:gd name="connsiteX1" fmla="*/ 2283518 w 2436343"/>
              <a:gd name="connsiteY1" fmla="*/ 119618 h 372099"/>
              <a:gd name="connsiteX2" fmla="*/ 2436343 w 2436343"/>
              <a:gd name="connsiteY2" fmla="*/ 257224 h 372099"/>
              <a:gd name="connsiteX3" fmla="*/ 437678 w 2436343"/>
              <a:gd name="connsiteY3" fmla="*/ 372099 h 372099"/>
              <a:gd name="connsiteX4" fmla="*/ 0 w 2436343"/>
              <a:gd name="connsiteY4" fmla="*/ 0 h 372099"/>
              <a:gd name="connsiteX0" fmla="*/ 0 w 2436343"/>
              <a:gd name="connsiteY0" fmla="*/ 0 h 587614"/>
              <a:gd name="connsiteX1" fmla="*/ 2283518 w 2436343"/>
              <a:gd name="connsiteY1" fmla="*/ 119618 h 587614"/>
              <a:gd name="connsiteX2" fmla="*/ 2436343 w 2436343"/>
              <a:gd name="connsiteY2" fmla="*/ 257224 h 587614"/>
              <a:gd name="connsiteX3" fmla="*/ 588684 w 2436343"/>
              <a:gd name="connsiteY3" fmla="*/ 587614 h 587614"/>
              <a:gd name="connsiteX4" fmla="*/ 0 w 2436343"/>
              <a:gd name="connsiteY4" fmla="*/ 0 h 587614"/>
              <a:gd name="connsiteX0" fmla="*/ 0 w 2436343"/>
              <a:gd name="connsiteY0" fmla="*/ 0 h 587614"/>
              <a:gd name="connsiteX1" fmla="*/ 1090232 w 2436343"/>
              <a:gd name="connsiteY1" fmla="*/ 222785 h 587614"/>
              <a:gd name="connsiteX2" fmla="*/ 2436343 w 2436343"/>
              <a:gd name="connsiteY2" fmla="*/ 257224 h 587614"/>
              <a:gd name="connsiteX3" fmla="*/ 588684 w 2436343"/>
              <a:gd name="connsiteY3" fmla="*/ 587614 h 587614"/>
              <a:gd name="connsiteX4" fmla="*/ 0 w 2436343"/>
              <a:gd name="connsiteY4" fmla="*/ 0 h 587614"/>
              <a:gd name="connsiteX0" fmla="*/ 0 w 2665025"/>
              <a:gd name="connsiteY0" fmla="*/ 0 h 587614"/>
              <a:gd name="connsiteX1" fmla="*/ 1090232 w 2665025"/>
              <a:gd name="connsiteY1" fmla="*/ 222785 h 587614"/>
              <a:gd name="connsiteX2" fmla="*/ 2665025 w 2665025"/>
              <a:gd name="connsiteY2" fmla="*/ 49778 h 587614"/>
              <a:gd name="connsiteX3" fmla="*/ 588684 w 2665025"/>
              <a:gd name="connsiteY3" fmla="*/ 587614 h 587614"/>
              <a:gd name="connsiteX4" fmla="*/ 0 w 2665025"/>
              <a:gd name="connsiteY4" fmla="*/ 0 h 587614"/>
              <a:gd name="connsiteX0" fmla="*/ 0 w 2665025"/>
              <a:gd name="connsiteY0" fmla="*/ 0 h 587614"/>
              <a:gd name="connsiteX1" fmla="*/ 1095596 w 2665025"/>
              <a:gd name="connsiteY1" fmla="*/ 117267 h 587614"/>
              <a:gd name="connsiteX2" fmla="*/ 2665025 w 2665025"/>
              <a:gd name="connsiteY2" fmla="*/ 49778 h 587614"/>
              <a:gd name="connsiteX3" fmla="*/ 588684 w 2665025"/>
              <a:gd name="connsiteY3" fmla="*/ 587614 h 587614"/>
              <a:gd name="connsiteX4" fmla="*/ 0 w 2665025"/>
              <a:gd name="connsiteY4" fmla="*/ 0 h 587614"/>
              <a:gd name="connsiteX0" fmla="*/ 0 w 2700493"/>
              <a:gd name="connsiteY0" fmla="*/ 0 h 608142"/>
              <a:gd name="connsiteX1" fmla="*/ 1131064 w 2700493"/>
              <a:gd name="connsiteY1" fmla="*/ 137795 h 608142"/>
              <a:gd name="connsiteX2" fmla="*/ 2700493 w 2700493"/>
              <a:gd name="connsiteY2" fmla="*/ 70306 h 608142"/>
              <a:gd name="connsiteX3" fmla="*/ 624152 w 2700493"/>
              <a:gd name="connsiteY3" fmla="*/ 608142 h 608142"/>
              <a:gd name="connsiteX4" fmla="*/ 0 w 2700493"/>
              <a:gd name="connsiteY4" fmla="*/ 0 h 608142"/>
              <a:gd name="connsiteX0" fmla="*/ 0 w 2704723"/>
              <a:gd name="connsiteY0" fmla="*/ 17852 h 625994"/>
              <a:gd name="connsiteX1" fmla="*/ 1131064 w 2704723"/>
              <a:gd name="connsiteY1" fmla="*/ 155647 h 625994"/>
              <a:gd name="connsiteX2" fmla="*/ 2700493 w 2704723"/>
              <a:gd name="connsiteY2" fmla="*/ 88158 h 625994"/>
              <a:gd name="connsiteX3" fmla="*/ 624152 w 2704723"/>
              <a:gd name="connsiteY3" fmla="*/ 625994 h 625994"/>
              <a:gd name="connsiteX4" fmla="*/ 0 w 2704723"/>
              <a:gd name="connsiteY4" fmla="*/ 17852 h 625994"/>
              <a:gd name="connsiteX0" fmla="*/ 0 w 2711464"/>
              <a:gd name="connsiteY0" fmla="*/ 16208 h 624350"/>
              <a:gd name="connsiteX1" fmla="*/ 1131064 w 2711464"/>
              <a:gd name="connsiteY1" fmla="*/ 154003 h 624350"/>
              <a:gd name="connsiteX2" fmla="*/ 2700493 w 2711464"/>
              <a:gd name="connsiteY2" fmla="*/ 86514 h 624350"/>
              <a:gd name="connsiteX3" fmla="*/ 624152 w 2711464"/>
              <a:gd name="connsiteY3" fmla="*/ 624350 h 624350"/>
              <a:gd name="connsiteX4" fmla="*/ 0 w 2711464"/>
              <a:gd name="connsiteY4" fmla="*/ 16208 h 624350"/>
              <a:gd name="connsiteX0" fmla="*/ 0 w 2712929"/>
              <a:gd name="connsiteY0" fmla="*/ 22427 h 630569"/>
              <a:gd name="connsiteX1" fmla="*/ 1131064 w 2712929"/>
              <a:gd name="connsiteY1" fmla="*/ 160222 h 630569"/>
              <a:gd name="connsiteX2" fmla="*/ 2700493 w 2712929"/>
              <a:gd name="connsiteY2" fmla="*/ 92733 h 630569"/>
              <a:gd name="connsiteX3" fmla="*/ 624152 w 2712929"/>
              <a:gd name="connsiteY3" fmla="*/ 630569 h 630569"/>
              <a:gd name="connsiteX4" fmla="*/ 0 w 2712929"/>
              <a:gd name="connsiteY4" fmla="*/ 22427 h 630569"/>
              <a:gd name="connsiteX0" fmla="*/ 0 w 2716059"/>
              <a:gd name="connsiteY0" fmla="*/ 17480 h 632179"/>
              <a:gd name="connsiteX1" fmla="*/ 1142394 w 2716059"/>
              <a:gd name="connsiteY1" fmla="*/ 161832 h 632179"/>
              <a:gd name="connsiteX2" fmla="*/ 2711823 w 2716059"/>
              <a:gd name="connsiteY2" fmla="*/ 94343 h 632179"/>
              <a:gd name="connsiteX3" fmla="*/ 635482 w 2716059"/>
              <a:gd name="connsiteY3" fmla="*/ 632179 h 632179"/>
              <a:gd name="connsiteX4" fmla="*/ 0 w 2716059"/>
              <a:gd name="connsiteY4" fmla="*/ 17480 h 632179"/>
              <a:gd name="connsiteX0" fmla="*/ 0 w 2716059"/>
              <a:gd name="connsiteY0" fmla="*/ 0 h 614699"/>
              <a:gd name="connsiteX1" fmla="*/ 1142394 w 2716059"/>
              <a:gd name="connsiteY1" fmla="*/ 144352 h 614699"/>
              <a:gd name="connsiteX2" fmla="*/ 2711823 w 2716059"/>
              <a:gd name="connsiteY2" fmla="*/ 76863 h 614699"/>
              <a:gd name="connsiteX3" fmla="*/ 635482 w 2716059"/>
              <a:gd name="connsiteY3" fmla="*/ 614699 h 614699"/>
              <a:gd name="connsiteX4" fmla="*/ 0 w 2716059"/>
              <a:gd name="connsiteY4" fmla="*/ 0 h 614699"/>
              <a:gd name="connsiteX0" fmla="*/ 0 w 2716059"/>
              <a:gd name="connsiteY0" fmla="*/ 0 h 614699"/>
              <a:gd name="connsiteX1" fmla="*/ 1142394 w 2716059"/>
              <a:gd name="connsiteY1" fmla="*/ 144352 h 614699"/>
              <a:gd name="connsiteX2" fmla="*/ 2711823 w 2716059"/>
              <a:gd name="connsiteY2" fmla="*/ 76863 h 614699"/>
              <a:gd name="connsiteX3" fmla="*/ 635482 w 2716059"/>
              <a:gd name="connsiteY3" fmla="*/ 614699 h 614699"/>
              <a:gd name="connsiteX4" fmla="*/ 0 w 2716059"/>
              <a:gd name="connsiteY4" fmla="*/ 0 h 614699"/>
              <a:gd name="connsiteX0" fmla="*/ 0 w 2711823"/>
              <a:gd name="connsiteY0" fmla="*/ 0 h 614699"/>
              <a:gd name="connsiteX1" fmla="*/ 1142394 w 2711823"/>
              <a:gd name="connsiteY1" fmla="*/ 144352 h 614699"/>
              <a:gd name="connsiteX2" fmla="*/ 2711823 w 2711823"/>
              <a:gd name="connsiteY2" fmla="*/ 76863 h 614699"/>
              <a:gd name="connsiteX3" fmla="*/ 635482 w 2711823"/>
              <a:gd name="connsiteY3" fmla="*/ 614699 h 614699"/>
              <a:gd name="connsiteX4" fmla="*/ 0 w 2711823"/>
              <a:gd name="connsiteY4" fmla="*/ 0 h 614699"/>
              <a:gd name="connsiteX0" fmla="*/ 0 w 2711823"/>
              <a:gd name="connsiteY0" fmla="*/ 0 h 614699"/>
              <a:gd name="connsiteX1" fmla="*/ 1142394 w 2711823"/>
              <a:gd name="connsiteY1" fmla="*/ 144352 h 614699"/>
              <a:gd name="connsiteX2" fmla="*/ 2711823 w 2711823"/>
              <a:gd name="connsiteY2" fmla="*/ 76863 h 614699"/>
              <a:gd name="connsiteX3" fmla="*/ 635482 w 2711823"/>
              <a:gd name="connsiteY3" fmla="*/ 614699 h 614699"/>
              <a:gd name="connsiteX4" fmla="*/ 0 w 2711823"/>
              <a:gd name="connsiteY4" fmla="*/ 0 h 614699"/>
              <a:gd name="connsiteX0" fmla="*/ 0 w 2804903"/>
              <a:gd name="connsiteY0" fmla="*/ 134161 h 748860"/>
              <a:gd name="connsiteX1" fmla="*/ 1142394 w 2804903"/>
              <a:gd name="connsiteY1" fmla="*/ 278513 h 748860"/>
              <a:gd name="connsiteX2" fmla="*/ 2804903 w 2804903"/>
              <a:gd name="connsiteY2" fmla="*/ 697 h 748860"/>
              <a:gd name="connsiteX3" fmla="*/ 635482 w 2804903"/>
              <a:gd name="connsiteY3" fmla="*/ 748860 h 748860"/>
              <a:gd name="connsiteX4" fmla="*/ 0 w 2804903"/>
              <a:gd name="connsiteY4" fmla="*/ 134161 h 748860"/>
              <a:gd name="connsiteX0" fmla="*/ 0 w 2804903"/>
              <a:gd name="connsiteY0" fmla="*/ 134161 h 748860"/>
              <a:gd name="connsiteX1" fmla="*/ 1142394 w 2804903"/>
              <a:gd name="connsiteY1" fmla="*/ 278513 h 748860"/>
              <a:gd name="connsiteX2" fmla="*/ 2804903 w 2804903"/>
              <a:gd name="connsiteY2" fmla="*/ 697 h 748860"/>
              <a:gd name="connsiteX3" fmla="*/ 635482 w 2804903"/>
              <a:gd name="connsiteY3" fmla="*/ 748860 h 748860"/>
              <a:gd name="connsiteX4" fmla="*/ 0 w 2804903"/>
              <a:gd name="connsiteY4" fmla="*/ 134161 h 748860"/>
              <a:gd name="connsiteX0" fmla="*/ 0 w 2804903"/>
              <a:gd name="connsiteY0" fmla="*/ 134161 h 771441"/>
              <a:gd name="connsiteX1" fmla="*/ 1142394 w 2804903"/>
              <a:gd name="connsiteY1" fmla="*/ 278513 h 771441"/>
              <a:gd name="connsiteX2" fmla="*/ 2804903 w 2804903"/>
              <a:gd name="connsiteY2" fmla="*/ 697 h 771441"/>
              <a:gd name="connsiteX3" fmla="*/ 635482 w 2804903"/>
              <a:gd name="connsiteY3" fmla="*/ 748860 h 771441"/>
              <a:gd name="connsiteX4" fmla="*/ 0 w 2804903"/>
              <a:gd name="connsiteY4" fmla="*/ 134161 h 771441"/>
              <a:gd name="connsiteX0" fmla="*/ 0 w 2804903"/>
              <a:gd name="connsiteY0" fmla="*/ 133464 h 770744"/>
              <a:gd name="connsiteX1" fmla="*/ 1142394 w 2804903"/>
              <a:gd name="connsiteY1" fmla="*/ 277816 h 770744"/>
              <a:gd name="connsiteX2" fmla="*/ 2804903 w 2804903"/>
              <a:gd name="connsiteY2" fmla="*/ 0 h 770744"/>
              <a:gd name="connsiteX3" fmla="*/ 635482 w 2804903"/>
              <a:gd name="connsiteY3" fmla="*/ 748163 h 770744"/>
              <a:gd name="connsiteX4" fmla="*/ 0 w 2804903"/>
              <a:gd name="connsiteY4" fmla="*/ 133464 h 77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903" h="770744">
                <a:moveTo>
                  <a:pt x="0" y="133464"/>
                </a:moveTo>
                <a:cubicBezTo>
                  <a:pt x="189869" y="188132"/>
                  <a:pt x="674910" y="300060"/>
                  <a:pt x="1142394" y="277816"/>
                </a:cubicBezTo>
                <a:cubicBezTo>
                  <a:pt x="1609878" y="255572"/>
                  <a:pt x="1425898" y="233781"/>
                  <a:pt x="2804903" y="0"/>
                </a:cubicBezTo>
                <a:cubicBezTo>
                  <a:pt x="1834243" y="659490"/>
                  <a:pt x="1151141" y="840774"/>
                  <a:pt x="635482" y="748163"/>
                </a:cubicBezTo>
                <a:lnTo>
                  <a:pt x="0" y="133464"/>
                </a:ln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39000">
                <a:srgbClr val="FFC000"/>
              </a:gs>
              <a:gs pos="83000">
                <a:srgbClr val="92D050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4" name="Grafik 25">
            <a:extLst>
              <a:ext uri="{FF2B5EF4-FFF2-40B4-BE49-F238E27FC236}">
                <a16:creationId xmlns:a16="http://schemas.microsoft.com/office/drawing/2014/main" id="{CBE96E15-D2D8-B944-855A-B86BBF952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0989" y="3815876"/>
            <a:ext cx="669238" cy="499058"/>
          </a:xfrm>
          <a:prstGeom prst="ellipse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6A2E7CC-CEDA-7247-A90F-97B71E2AB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440" y="3567087"/>
            <a:ext cx="498592" cy="609599"/>
          </a:xfrm>
          <a:prstGeom prst="ellipse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B210AC9-6EA0-E74F-97B5-9010A8902240}"/>
              </a:ext>
            </a:extLst>
          </p:cNvPr>
          <p:cNvSpPr txBox="1"/>
          <p:nvPr/>
        </p:nvSpPr>
        <p:spPr>
          <a:xfrm>
            <a:off x="2732126" y="3094663"/>
            <a:ext cx="914400" cy="23467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500" dirty="0">
                <a:solidFill>
                  <a:srgbClr val="DE8D0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Amyloid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E9F322-3568-2C4A-AAC5-401FA1B40A46}"/>
              </a:ext>
            </a:extLst>
          </p:cNvPr>
          <p:cNvSpPr txBox="1"/>
          <p:nvPr/>
        </p:nvSpPr>
        <p:spPr>
          <a:xfrm>
            <a:off x="3573659" y="3906316"/>
            <a:ext cx="914400" cy="23467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500" dirty="0">
                <a:solidFill>
                  <a:srgbClr val="0471A3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Tau</a:t>
            </a:r>
          </a:p>
        </p:txBody>
      </p:sp>
      <p:pic>
        <p:nvPicPr>
          <p:cNvPr id="69" name="Grafik 25">
            <a:extLst>
              <a:ext uri="{FF2B5EF4-FFF2-40B4-BE49-F238E27FC236}">
                <a16:creationId xmlns:a16="http://schemas.microsoft.com/office/drawing/2014/main" id="{4D988E97-410A-5F43-B054-787806130D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9250" y="2967290"/>
            <a:ext cx="669238" cy="499058"/>
          </a:xfrm>
          <a:prstGeom prst="ellipse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B5FB54C-1D7C-094A-AE07-83669E023225}"/>
              </a:ext>
            </a:extLst>
          </p:cNvPr>
          <p:cNvSpPr txBox="1"/>
          <p:nvPr/>
        </p:nvSpPr>
        <p:spPr>
          <a:xfrm rot="18899811">
            <a:off x="4497366" y="4731212"/>
            <a:ext cx="699715" cy="3272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0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Cognitively</a:t>
            </a:r>
            <a:r>
              <a:rPr lang="de-DE" sz="1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Normal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43391EC-C2DC-2548-A3B8-B4D98496936E}"/>
              </a:ext>
            </a:extLst>
          </p:cNvPr>
          <p:cNvSpPr txBox="1"/>
          <p:nvPr/>
        </p:nvSpPr>
        <p:spPr>
          <a:xfrm rot="18188557">
            <a:off x="5252074" y="4135123"/>
            <a:ext cx="473619" cy="3272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MCI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32A2FA-8C20-8849-A6E1-C6906145BF4D}"/>
              </a:ext>
            </a:extLst>
          </p:cNvPr>
          <p:cNvSpPr txBox="1"/>
          <p:nvPr/>
        </p:nvSpPr>
        <p:spPr>
          <a:xfrm rot="17768825">
            <a:off x="5659619" y="3269311"/>
            <a:ext cx="473619" cy="15218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0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Dementia</a:t>
            </a:r>
            <a:endParaRPr lang="de-DE" sz="1000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CBEE8D-D47D-E64A-B0FA-2E5BE09C0EFD}"/>
              </a:ext>
            </a:extLst>
          </p:cNvPr>
          <p:cNvSpPr txBox="1"/>
          <p:nvPr/>
        </p:nvSpPr>
        <p:spPr>
          <a:xfrm>
            <a:off x="3171628" y="5246194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3BE60D-8B84-EC4E-8463-A4CE2AC51F93}"/>
              </a:ext>
            </a:extLst>
          </p:cNvPr>
          <p:cNvSpPr txBox="1"/>
          <p:nvPr/>
        </p:nvSpPr>
        <p:spPr>
          <a:xfrm rot="16200000">
            <a:off x="780927" y="191829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r"/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Abnormal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E2C5978-B156-314C-925B-7448FF064941}"/>
              </a:ext>
            </a:extLst>
          </p:cNvPr>
          <p:cNvSpPr txBox="1"/>
          <p:nvPr/>
        </p:nvSpPr>
        <p:spPr>
          <a:xfrm rot="16200000">
            <a:off x="780928" y="428955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Normal</a:t>
            </a:r>
          </a:p>
        </p:txBody>
      </p:sp>
      <p:sp>
        <p:nvSpPr>
          <p:cNvPr id="38" name="TextBox 34">
            <a:extLst>
              <a:ext uri="{FF2B5EF4-FFF2-40B4-BE49-F238E27FC236}">
                <a16:creationId xmlns:a16="http://schemas.microsoft.com/office/drawing/2014/main" id="{D9FA53E4-05BF-9242-9BD0-CF324FFA2CFA}"/>
              </a:ext>
            </a:extLst>
          </p:cNvPr>
          <p:cNvSpPr txBox="1"/>
          <p:nvPr/>
        </p:nvSpPr>
        <p:spPr>
          <a:xfrm>
            <a:off x="3157945" y="2207451"/>
            <a:ext cx="816465" cy="2571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Progression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of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primary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pathology</a:t>
            </a:r>
            <a:endParaRPr lang="de-DE" sz="1400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AB7E468-ED38-4343-908B-5D20B8B8D496}"/>
              </a:ext>
            </a:extLst>
          </p:cNvPr>
          <p:cNvGrpSpPr/>
          <p:nvPr/>
        </p:nvGrpSpPr>
        <p:grpSpPr>
          <a:xfrm>
            <a:off x="5548645" y="1914619"/>
            <a:ext cx="1215956" cy="3530379"/>
            <a:chOff x="5548645" y="1914619"/>
            <a:chExt cx="1215956" cy="3530379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E23D91-6567-2A47-B157-6D0C229036AE}"/>
                </a:ext>
              </a:extLst>
            </p:cNvPr>
            <p:cNvCxnSpPr>
              <a:cxnSpLocks/>
            </p:cNvCxnSpPr>
            <p:nvPr/>
          </p:nvCxnSpPr>
          <p:spPr>
            <a:xfrm>
              <a:off x="5548645" y="1914619"/>
              <a:ext cx="0" cy="353037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95292B-A97B-1844-B6B7-FBD047F4479F}"/>
                </a:ext>
              </a:extLst>
            </p:cNvPr>
            <p:cNvCxnSpPr/>
            <p:nvPr/>
          </p:nvCxnSpPr>
          <p:spPr>
            <a:xfrm>
              <a:off x="5650113" y="3687957"/>
              <a:ext cx="0" cy="610815"/>
            </a:xfrm>
            <a:prstGeom prst="line">
              <a:avLst/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3">
              <a:extLst>
                <a:ext uri="{FF2B5EF4-FFF2-40B4-BE49-F238E27FC236}">
                  <a16:creationId xmlns:a16="http://schemas.microsoft.com/office/drawing/2014/main" id="{ED572BC8-5BD2-D14A-8CB1-573289C34891}"/>
                </a:ext>
              </a:extLst>
            </p:cNvPr>
            <p:cNvSpPr txBox="1"/>
            <p:nvPr/>
          </p:nvSpPr>
          <p:spPr>
            <a:xfrm>
              <a:off x="5948136" y="3808206"/>
              <a:ext cx="816465" cy="257199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Reserve &amp; </a:t>
              </a:r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Resilience</a:t>
              </a:r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</a:p>
            <a:p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Coping </a:t>
              </a:r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with</a:t>
              </a:r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pathology</a:t>
              </a:r>
              <a:endPara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Textfeld 12">
            <a:extLst>
              <a:ext uri="{FF2B5EF4-FFF2-40B4-BE49-F238E27FC236}">
                <a16:creationId xmlns:a16="http://schemas.microsoft.com/office/drawing/2014/main" id="{DFE86876-D67F-094E-ABD8-0681E3649E08}"/>
              </a:ext>
            </a:extLst>
          </p:cNvPr>
          <p:cNvSpPr txBox="1"/>
          <p:nvPr/>
        </p:nvSpPr>
        <p:spPr>
          <a:xfrm>
            <a:off x="3348397" y="5524245"/>
            <a:ext cx="831024" cy="26161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200" dirty="0" err="1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Adopted</a:t>
            </a:r>
            <a:r>
              <a:rPr lang="de-DE" sz="1200" dirty="0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from</a:t>
            </a:r>
            <a:r>
              <a:rPr lang="de-DE" sz="1200" dirty="0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Jack et al., Lancet </a:t>
            </a:r>
            <a:r>
              <a:rPr lang="de-DE" sz="1200" dirty="0" err="1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Neurol</a:t>
            </a:r>
            <a:r>
              <a:rPr lang="de-DE" sz="1200" dirty="0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, 2013</a:t>
            </a:r>
          </a:p>
        </p:txBody>
      </p:sp>
      <p:sp>
        <p:nvSpPr>
          <p:cNvPr id="33" name="Fußzeilenplatzhalter 4">
            <a:extLst>
              <a:ext uri="{FF2B5EF4-FFF2-40B4-BE49-F238E27FC236}">
                <a16:creationId xmlns:a16="http://schemas.microsoft.com/office/drawing/2014/main" id="{C82CAE99-FE0B-A64A-B41E-1690C3E012A5}"/>
              </a:ext>
            </a:extLst>
          </p:cNvPr>
          <p:cNvSpPr txBox="1">
            <a:spLocks/>
          </p:cNvSpPr>
          <p:nvPr/>
        </p:nvSpPr>
        <p:spPr>
          <a:xfrm>
            <a:off x="4383157" y="6504259"/>
            <a:ext cx="7484707" cy="3481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100" dirty="0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Jack et al., Lancet </a:t>
            </a:r>
            <a:r>
              <a:rPr lang="de-DE" sz="1100" dirty="0" err="1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Neurol</a:t>
            </a:r>
            <a:r>
              <a:rPr lang="de-DE" sz="1100" dirty="0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, 2013; </a:t>
            </a:r>
            <a:r>
              <a:rPr lang="en-US" sz="1100" i="1" dirty="0" err="1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Weickenmeier</a:t>
            </a:r>
            <a:r>
              <a:rPr lang="en-US" sz="1100" i="1" dirty="0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, </a:t>
            </a:r>
            <a:r>
              <a:rPr lang="en-US" sz="1100" i="1" dirty="0" err="1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Jucker</a:t>
            </a:r>
            <a:r>
              <a:rPr lang="en-US" sz="1100" i="1" dirty="0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et al., J Mech Phys Sol, 2019; </a:t>
            </a:r>
            <a:r>
              <a:rPr lang="en-US" sz="1100" i="1" dirty="0" err="1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Vogels</a:t>
            </a:r>
            <a:r>
              <a:rPr lang="en-US" sz="1100" i="1" dirty="0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et al., Biol Psych, 2020</a:t>
            </a:r>
          </a:p>
          <a:p>
            <a:pPr algn="r"/>
            <a:endParaRPr lang="de-DE" sz="1100" dirty="0">
              <a:solidFill>
                <a:srgbClr val="989999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75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F95CB-953A-D04C-9A43-8F6D5B96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interconnected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hubs</a:t>
            </a:r>
            <a:r>
              <a:rPr lang="de-DE" dirty="0"/>
              <a:t> </a:t>
            </a:r>
            <a:r>
              <a:rPr lang="de-DE" dirty="0" err="1"/>
              <a:t>facilitate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tau?</a:t>
            </a:r>
          </a:p>
        </p:txBody>
      </p:sp>
      <p:grpSp>
        <p:nvGrpSpPr>
          <p:cNvPr id="160" name="Gruppieren 159">
            <a:extLst>
              <a:ext uri="{FF2B5EF4-FFF2-40B4-BE49-F238E27FC236}">
                <a16:creationId xmlns:a16="http://schemas.microsoft.com/office/drawing/2014/main" id="{8EDCD04E-F16E-E942-BB97-7C650CC9956B}"/>
              </a:ext>
            </a:extLst>
          </p:cNvPr>
          <p:cNvGrpSpPr/>
          <p:nvPr/>
        </p:nvGrpSpPr>
        <p:grpSpPr>
          <a:xfrm>
            <a:off x="525126" y="2144556"/>
            <a:ext cx="4991614" cy="3081072"/>
            <a:chOff x="525126" y="1663296"/>
            <a:chExt cx="4991614" cy="308107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5F82231-783C-0945-8E67-687B3D2B9682}"/>
                </a:ext>
              </a:extLst>
            </p:cNvPr>
            <p:cNvSpPr/>
            <p:nvPr/>
          </p:nvSpPr>
          <p:spPr>
            <a:xfrm rot="5400000">
              <a:off x="3708193" y="1663296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CABF8B-ABFE-684A-95F3-600A6E024710}"/>
                </a:ext>
              </a:extLst>
            </p:cNvPr>
            <p:cNvSpPr/>
            <p:nvPr/>
          </p:nvSpPr>
          <p:spPr>
            <a:xfrm rot="5400000">
              <a:off x="5229733" y="3208051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7D7B08-2FB9-9349-95C6-CF643887BA96}"/>
                </a:ext>
              </a:extLst>
            </p:cNvPr>
            <p:cNvSpPr/>
            <p:nvPr/>
          </p:nvSpPr>
          <p:spPr>
            <a:xfrm rot="5400000">
              <a:off x="3292458" y="3284022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B9746D-6DDD-2240-8D56-6CB4AF5DE4FE}"/>
                </a:ext>
              </a:extLst>
            </p:cNvPr>
            <p:cNvSpPr/>
            <p:nvPr/>
          </p:nvSpPr>
          <p:spPr>
            <a:xfrm rot="5400000">
              <a:off x="5364796" y="4022636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54E88A-14FA-E54E-85AE-5C9C0B452DD3}"/>
                </a:ext>
              </a:extLst>
            </p:cNvPr>
            <p:cNvSpPr/>
            <p:nvPr/>
          </p:nvSpPr>
          <p:spPr>
            <a:xfrm rot="5400000">
              <a:off x="3892920" y="375673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C5F6FA-0849-CF49-B37A-363427AE327A}"/>
                </a:ext>
              </a:extLst>
            </p:cNvPr>
            <p:cNvSpPr/>
            <p:nvPr/>
          </p:nvSpPr>
          <p:spPr>
            <a:xfrm rot="5400000">
              <a:off x="4586234" y="4166138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71702D-0569-0E43-9193-B8E87C844C0B}"/>
                </a:ext>
              </a:extLst>
            </p:cNvPr>
            <p:cNvSpPr/>
            <p:nvPr/>
          </p:nvSpPr>
          <p:spPr>
            <a:xfrm rot="5400000">
              <a:off x="2802865" y="2296393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5208C8-DF27-3246-9CCC-6526499C868D}"/>
                </a:ext>
              </a:extLst>
            </p:cNvPr>
            <p:cNvSpPr/>
            <p:nvPr/>
          </p:nvSpPr>
          <p:spPr>
            <a:xfrm rot="5400000">
              <a:off x="4624222" y="315740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413942-3BC9-7146-ACC1-B0D15ABEC904}"/>
                </a:ext>
              </a:extLst>
            </p:cNvPr>
            <p:cNvSpPr/>
            <p:nvPr/>
          </p:nvSpPr>
          <p:spPr>
            <a:xfrm rot="5400000">
              <a:off x="2832192" y="4362613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80E045-FAB1-DC4B-AE71-365F844D9445}"/>
                </a:ext>
              </a:extLst>
            </p:cNvPr>
            <p:cNvSpPr/>
            <p:nvPr/>
          </p:nvSpPr>
          <p:spPr>
            <a:xfrm rot="5400000">
              <a:off x="4726497" y="3710308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11FECA-D90D-4743-BCB6-EFB2CEB4D537}"/>
                </a:ext>
              </a:extLst>
            </p:cNvPr>
            <p:cNvSpPr/>
            <p:nvPr/>
          </p:nvSpPr>
          <p:spPr>
            <a:xfrm rot="5400000">
              <a:off x="2726892" y="3524601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C33BC0-1A4C-A744-904A-969F8D17BEBE}"/>
                </a:ext>
              </a:extLst>
            </p:cNvPr>
            <p:cNvSpPr/>
            <p:nvPr/>
          </p:nvSpPr>
          <p:spPr>
            <a:xfrm rot="5400000">
              <a:off x="3512604" y="459242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8" name="Straight Connector 18">
              <a:extLst>
                <a:ext uri="{FF2B5EF4-FFF2-40B4-BE49-F238E27FC236}">
                  <a16:creationId xmlns:a16="http://schemas.microsoft.com/office/drawing/2014/main" id="{04735A9E-B444-AE4C-A48A-713CFE6F7D82}"/>
                </a:ext>
              </a:extLst>
            </p:cNvPr>
            <p:cNvCxnSpPr>
              <a:cxnSpLocks/>
              <a:stCxn id="10" idx="7"/>
              <a:endCxn id="6" idx="3"/>
            </p:cNvCxnSpPr>
            <p:nvPr/>
          </p:nvCxnSpPr>
          <p:spPr>
            <a:xfrm rot="5400000" flipV="1">
              <a:off x="2683539" y="2675103"/>
              <a:ext cx="880188" cy="382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9">
              <a:extLst>
                <a:ext uri="{FF2B5EF4-FFF2-40B4-BE49-F238E27FC236}">
                  <a16:creationId xmlns:a16="http://schemas.microsoft.com/office/drawing/2014/main" id="{24F57BEA-A2D5-6749-96F3-AB40477FA699}"/>
                </a:ext>
              </a:extLst>
            </p:cNvPr>
            <p:cNvCxnSpPr>
              <a:stCxn id="4" idx="5"/>
              <a:endCxn id="10" idx="1"/>
            </p:cNvCxnSpPr>
            <p:nvPr/>
          </p:nvCxnSpPr>
          <p:spPr>
            <a:xfrm rot="5400000">
              <a:off x="3068673" y="1656872"/>
              <a:ext cx="525656" cy="797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0">
              <a:extLst>
                <a:ext uri="{FF2B5EF4-FFF2-40B4-BE49-F238E27FC236}">
                  <a16:creationId xmlns:a16="http://schemas.microsoft.com/office/drawing/2014/main" id="{9A1A198D-8FC7-DE49-AF6B-1F8C16BB2B02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H="1">
              <a:off x="3368430" y="1815240"/>
              <a:ext cx="415735" cy="14687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0A5A209E-DEA4-5A4C-B246-5EA74101D324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rot="5400000" flipV="1">
              <a:off x="3486026" y="3349839"/>
              <a:ext cx="365270" cy="4930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2">
              <a:extLst>
                <a:ext uri="{FF2B5EF4-FFF2-40B4-BE49-F238E27FC236}">
                  <a16:creationId xmlns:a16="http://schemas.microsoft.com/office/drawing/2014/main" id="{66169F89-D90C-3C43-A2DC-42C12BE986C5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 rot="5400000">
              <a:off x="3003343" y="3289208"/>
              <a:ext cx="186858" cy="435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3">
              <a:extLst>
                <a:ext uri="{FF2B5EF4-FFF2-40B4-BE49-F238E27FC236}">
                  <a16:creationId xmlns:a16="http://schemas.microsoft.com/office/drawing/2014/main" id="{F3CEE896-38FE-964E-894D-B978E435D0E3}"/>
                </a:ext>
              </a:extLst>
            </p:cNvPr>
            <p:cNvCxnSpPr>
              <a:stCxn id="6" idx="6"/>
              <a:endCxn id="12" idx="2"/>
            </p:cNvCxnSpPr>
            <p:nvPr/>
          </p:nvCxnSpPr>
          <p:spPr>
            <a:xfrm flipH="1">
              <a:off x="2908164" y="3435966"/>
              <a:ext cx="460266" cy="926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4">
              <a:extLst>
                <a:ext uri="{FF2B5EF4-FFF2-40B4-BE49-F238E27FC236}">
                  <a16:creationId xmlns:a16="http://schemas.microsoft.com/office/drawing/2014/main" id="{AADF3651-5296-7D49-BCD3-AA84626295B3}"/>
                </a:ext>
              </a:extLst>
            </p:cNvPr>
            <p:cNvCxnSpPr>
              <a:stCxn id="8" idx="5"/>
              <a:endCxn id="12" idx="1"/>
            </p:cNvCxnSpPr>
            <p:nvPr/>
          </p:nvCxnSpPr>
          <p:spPr>
            <a:xfrm flipH="1">
              <a:off x="2961884" y="3886426"/>
              <a:ext cx="953288" cy="4984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5">
              <a:extLst>
                <a:ext uri="{FF2B5EF4-FFF2-40B4-BE49-F238E27FC236}">
                  <a16:creationId xmlns:a16="http://schemas.microsoft.com/office/drawing/2014/main" id="{03637460-92C1-6E44-B367-624C6A87A5B6}"/>
                </a:ext>
              </a:extLst>
            </p:cNvPr>
            <p:cNvCxnSpPr>
              <a:stCxn id="8" idx="5"/>
              <a:endCxn id="15" idx="2"/>
            </p:cNvCxnSpPr>
            <p:nvPr/>
          </p:nvCxnSpPr>
          <p:spPr>
            <a:xfrm flipH="1">
              <a:off x="3588576" y="3886426"/>
              <a:ext cx="326596" cy="7059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6">
              <a:extLst>
                <a:ext uri="{FF2B5EF4-FFF2-40B4-BE49-F238E27FC236}">
                  <a16:creationId xmlns:a16="http://schemas.microsoft.com/office/drawing/2014/main" id="{54D8627A-6129-244A-A827-77F2E1B7A051}"/>
                </a:ext>
              </a:extLst>
            </p:cNvPr>
            <p:cNvCxnSpPr>
              <a:stCxn id="15" idx="3"/>
              <a:endCxn id="12" idx="7"/>
            </p:cNvCxnSpPr>
            <p:nvPr/>
          </p:nvCxnSpPr>
          <p:spPr>
            <a:xfrm flipH="1" flipV="1">
              <a:off x="2961884" y="4492305"/>
              <a:ext cx="572972" cy="122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7">
              <a:extLst>
                <a:ext uri="{FF2B5EF4-FFF2-40B4-BE49-F238E27FC236}">
                  <a16:creationId xmlns:a16="http://schemas.microsoft.com/office/drawing/2014/main" id="{001809A8-6C1C-744A-90AF-3164F51EEBC0}"/>
                </a:ext>
              </a:extLst>
            </p:cNvPr>
            <p:cNvCxnSpPr>
              <a:stCxn id="14" idx="6"/>
              <a:endCxn id="12" idx="3"/>
            </p:cNvCxnSpPr>
            <p:nvPr/>
          </p:nvCxnSpPr>
          <p:spPr>
            <a:xfrm>
              <a:off x="2802864" y="3676545"/>
              <a:ext cx="51580" cy="708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8">
              <a:extLst>
                <a:ext uri="{FF2B5EF4-FFF2-40B4-BE49-F238E27FC236}">
                  <a16:creationId xmlns:a16="http://schemas.microsoft.com/office/drawing/2014/main" id="{C6BE8BCF-EF9A-1C4B-90A0-5CA358DF5EDE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 rot="5400000">
              <a:off x="2229820" y="3235487"/>
              <a:ext cx="131986" cy="8621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0">
              <a:extLst>
                <a:ext uri="{FF2B5EF4-FFF2-40B4-BE49-F238E27FC236}">
                  <a16:creationId xmlns:a16="http://schemas.microsoft.com/office/drawing/2014/main" id="{5A582D7F-D1DC-9F40-B184-CA9874A1F4AA}"/>
                </a:ext>
              </a:extLst>
            </p:cNvPr>
            <p:cNvCxnSpPr>
              <a:stCxn id="8" idx="1"/>
              <a:endCxn id="11" idx="5"/>
            </p:cNvCxnSpPr>
            <p:nvPr/>
          </p:nvCxnSpPr>
          <p:spPr>
            <a:xfrm rot="5400000" flipH="1" flipV="1">
              <a:off x="4088597" y="3221109"/>
              <a:ext cx="491892" cy="6238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1">
              <a:extLst>
                <a:ext uri="{FF2B5EF4-FFF2-40B4-BE49-F238E27FC236}">
                  <a16:creationId xmlns:a16="http://schemas.microsoft.com/office/drawing/2014/main" id="{F22B308D-A4A8-8A42-AE19-5509DADB8A7E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rot="5400000" flipV="1">
              <a:off x="4164568" y="3744471"/>
              <a:ext cx="301963" cy="585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2">
              <a:extLst>
                <a:ext uri="{FF2B5EF4-FFF2-40B4-BE49-F238E27FC236}">
                  <a16:creationId xmlns:a16="http://schemas.microsoft.com/office/drawing/2014/main" id="{F09A0F7A-1221-1442-AE5B-E5C423A5F207}"/>
                </a:ext>
              </a:extLst>
            </p:cNvPr>
            <p:cNvCxnSpPr>
              <a:stCxn id="8" idx="0"/>
              <a:endCxn id="13" idx="4"/>
            </p:cNvCxnSpPr>
            <p:nvPr/>
          </p:nvCxnSpPr>
          <p:spPr>
            <a:xfrm rot="5400000" flipH="1" flipV="1">
              <a:off x="4362468" y="3468676"/>
              <a:ext cx="46426" cy="6816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3">
              <a:extLst>
                <a:ext uri="{FF2B5EF4-FFF2-40B4-BE49-F238E27FC236}">
                  <a16:creationId xmlns:a16="http://schemas.microsoft.com/office/drawing/2014/main" id="{C6D790C5-A817-0246-AAD1-D44216FAF9C9}"/>
                </a:ext>
              </a:extLst>
            </p:cNvPr>
            <p:cNvCxnSpPr>
              <a:stCxn id="11" idx="7"/>
              <a:endCxn id="5" idx="4"/>
            </p:cNvCxnSpPr>
            <p:nvPr/>
          </p:nvCxnSpPr>
          <p:spPr>
            <a:xfrm rot="5400000" flipH="1" flipV="1">
              <a:off x="4990289" y="3047649"/>
              <a:ext cx="3070" cy="475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4">
              <a:extLst>
                <a:ext uri="{FF2B5EF4-FFF2-40B4-BE49-F238E27FC236}">
                  <a16:creationId xmlns:a16="http://schemas.microsoft.com/office/drawing/2014/main" id="{FB15BF3D-61BA-5A44-9EB1-E981482D5EE3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rot="5400000" flipV="1">
              <a:off x="5041915" y="3623784"/>
              <a:ext cx="662642" cy="1350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5">
              <a:extLst>
                <a:ext uri="{FF2B5EF4-FFF2-40B4-BE49-F238E27FC236}">
                  <a16:creationId xmlns:a16="http://schemas.microsoft.com/office/drawing/2014/main" id="{C1446AFE-DDAC-0040-A6F3-9045CFE48340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 rot="5400000">
              <a:off x="4979736" y="3857051"/>
              <a:ext cx="143501" cy="626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7">
              <a:extLst>
                <a:ext uri="{FF2B5EF4-FFF2-40B4-BE49-F238E27FC236}">
                  <a16:creationId xmlns:a16="http://schemas.microsoft.com/office/drawing/2014/main" id="{813ACE96-E04D-074C-93F1-41C69DA9A428}"/>
                </a:ext>
              </a:extLst>
            </p:cNvPr>
            <p:cNvCxnSpPr>
              <a:stCxn id="13" idx="1"/>
              <a:endCxn id="5" idx="5"/>
            </p:cNvCxnSpPr>
            <p:nvPr/>
          </p:nvCxnSpPr>
          <p:spPr>
            <a:xfrm rot="5400000" flipH="1" flipV="1">
              <a:off x="4856679" y="3337254"/>
              <a:ext cx="394816" cy="395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8">
              <a:extLst>
                <a:ext uri="{FF2B5EF4-FFF2-40B4-BE49-F238E27FC236}">
                  <a16:creationId xmlns:a16="http://schemas.microsoft.com/office/drawing/2014/main" id="{5B341EAD-D0C3-9149-B0AD-03D11E84A411}"/>
                </a:ext>
              </a:extLst>
            </p:cNvPr>
            <p:cNvCxnSpPr>
              <a:stCxn id="11" idx="6"/>
              <a:endCxn id="13" idx="3"/>
            </p:cNvCxnSpPr>
            <p:nvPr/>
          </p:nvCxnSpPr>
          <p:spPr>
            <a:xfrm rot="5400000" flipV="1">
              <a:off x="4512864" y="3496674"/>
              <a:ext cx="423215" cy="485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12904A-69AD-2F4D-ACAD-02243AF6CE00}"/>
                </a:ext>
              </a:extLst>
            </p:cNvPr>
            <p:cNvSpPr/>
            <p:nvPr/>
          </p:nvSpPr>
          <p:spPr>
            <a:xfrm rot="5400000">
              <a:off x="4079090" y="225955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7C8F2FC-5CDF-3841-8094-DF3BE0EDE7AC}"/>
                </a:ext>
              </a:extLst>
            </p:cNvPr>
            <p:cNvSpPr/>
            <p:nvPr/>
          </p:nvSpPr>
          <p:spPr>
            <a:xfrm rot="5400000">
              <a:off x="978418" y="3539371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CFE2708-84DC-104C-B8C8-68420F803D0E}"/>
                </a:ext>
              </a:extLst>
            </p:cNvPr>
            <p:cNvSpPr/>
            <p:nvPr/>
          </p:nvSpPr>
          <p:spPr>
            <a:xfrm rot="5400000">
              <a:off x="1713186" y="368021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C075506-5946-3942-B983-65A20D45A8F7}"/>
                </a:ext>
              </a:extLst>
            </p:cNvPr>
            <p:cNvSpPr/>
            <p:nvPr/>
          </p:nvSpPr>
          <p:spPr>
            <a:xfrm rot="5400000">
              <a:off x="1402604" y="423252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0CCC5DB2-4C1E-CD4B-80B9-320A2D85A8CE}"/>
                </a:ext>
              </a:extLst>
            </p:cNvPr>
            <p:cNvCxnSpPr>
              <a:stCxn id="6" idx="1"/>
              <a:endCxn id="39" idx="6"/>
            </p:cNvCxnSpPr>
            <p:nvPr/>
          </p:nvCxnSpPr>
          <p:spPr>
            <a:xfrm flipV="1">
              <a:off x="3422150" y="2411494"/>
              <a:ext cx="732912" cy="894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4CD3AC33-A41E-C749-95E3-0203A37F4DCB}"/>
                </a:ext>
              </a:extLst>
            </p:cNvPr>
            <p:cNvCxnSpPr>
              <a:stCxn id="39" idx="2"/>
              <a:endCxn id="4" idx="7"/>
            </p:cNvCxnSpPr>
            <p:nvPr/>
          </p:nvCxnSpPr>
          <p:spPr>
            <a:xfrm flipH="1" flipV="1">
              <a:off x="3837885" y="1792988"/>
              <a:ext cx="317177" cy="466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39BCE7C5-31B7-DD4F-853B-3394FE35E182}"/>
                </a:ext>
              </a:extLst>
            </p:cNvPr>
            <p:cNvCxnSpPr>
              <a:stCxn id="39" idx="4"/>
              <a:endCxn id="10" idx="0"/>
            </p:cNvCxnSpPr>
            <p:nvPr/>
          </p:nvCxnSpPr>
          <p:spPr>
            <a:xfrm flipH="1">
              <a:off x="2954809" y="2335522"/>
              <a:ext cx="1124281" cy="36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6179D1E1-572F-E842-9970-58D42FED9AF3}"/>
                </a:ext>
              </a:extLst>
            </p:cNvPr>
            <p:cNvCxnSpPr>
              <a:stCxn id="42" idx="1"/>
              <a:endCxn id="41" idx="6"/>
            </p:cNvCxnSpPr>
            <p:nvPr/>
          </p:nvCxnSpPr>
          <p:spPr>
            <a:xfrm flipV="1">
              <a:off x="1532296" y="3832158"/>
              <a:ext cx="256862" cy="422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20352A62-4B03-E14C-8673-EA8B34AC4B10}"/>
                </a:ext>
              </a:extLst>
            </p:cNvPr>
            <p:cNvCxnSpPr>
              <a:cxnSpLocks/>
              <a:stCxn id="42" idx="3"/>
              <a:endCxn id="40" idx="7"/>
            </p:cNvCxnSpPr>
            <p:nvPr/>
          </p:nvCxnSpPr>
          <p:spPr>
            <a:xfrm flipH="1" flipV="1">
              <a:off x="1108110" y="3669063"/>
              <a:ext cx="316746" cy="5857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44822EB7-1B7A-6244-93F1-08CBCFF34F72}"/>
                </a:ext>
              </a:extLst>
            </p:cNvPr>
            <p:cNvCxnSpPr>
              <a:cxnSpLocks/>
              <a:stCxn id="40" idx="0"/>
              <a:endCxn id="41" idx="4"/>
            </p:cNvCxnSpPr>
            <p:nvPr/>
          </p:nvCxnSpPr>
          <p:spPr>
            <a:xfrm>
              <a:off x="1130362" y="3615343"/>
              <a:ext cx="582824" cy="140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28">
              <a:extLst>
                <a:ext uri="{FF2B5EF4-FFF2-40B4-BE49-F238E27FC236}">
                  <a16:creationId xmlns:a16="http://schemas.microsoft.com/office/drawing/2014/main" id="{E53D9CC3-2C3B-4748-AEA7-61CC52230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126" y="1815157"/>
              <a:ext cx="1754955" cy="1221855"/>
            </a:xfrm>
            <a:prstGeom prst="rect">
              <a:avLst/>
            </a:prstGeom>
          </p:spPr>
        </p:pic>
        <p:cxnSp>
          <p:nvCxnSpPr>
            <p:cNvPr id="159" name="Straight Connector 36">
              <a:extLst>
                <a:ext uri="{FF2B5EF4-FFF2-40B4-BE49-F238E27FC236}">
                  <a16:creationId xmlns:a16="http://schemas.microsoft.com/office/drawing/2014/main" id="{C307A7DD-6A6D-B848-8C07-850F4023AB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5926" y="3862252"/>
              <a:ext cx="86543" cy="326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Textfeld 160">
            <a:extLst>
              <a:ext uri="{FF2B5EF4-FFF2-40B4-BE49-F238E27FC236}">
                <a16:creationId xmlns:a16="http://schemas.microsoft.com/office/drawing/2014/main" id="{60A141C8-5D04-7E40-9DB8-B40DC5AD53EE}"/>
              </a:ext>
            </a:extLst>
          </p:cNvPr>
          <p:cNvSpPr txBox="1"/>
          <p:nvPr/>
        </p:nvSpPr>
        <p:spPr>
          <a:xfrm>
            <a:off x="962201" y="1584611"/>
            <a:ext cx="914400" cy="9743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20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Globally</a:t>
            </a:r>
            <a:r>
              <a:rPr lang="de-DE" sz="2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de-DE" sz="20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connected</a:t>
            </a:r>
            <a:r>
              <a:rPr lang="de-DE" sz="2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20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hubs</a:t>
            </a:r>
            <a:endParaRPr lang="de-DE" sz="2000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49" name="Fußzeilenplatzhalter 4">
            <a:extLst>
              <a:ext uri="{FF2B5EF4-FFF2-40B4-BE49-F238E27FC236}">
                <a16:creationId xmlns:a16="http://schemas.microsoft.com/office/drawing/2014/main" id="{4135130D-436D-A643-8CEB-ADCD007CB369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Frontzkowski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…Franzmeier,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263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F95CB-953A-D04C-9A43-8F6D5B96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interconnected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hubs</a:t>
            </a:r>
            <a:r>
              <a:rPr lang="de-DE" dirty="0"/>
              <a:t> </a:t>
            </a:r>
            <a:r>
              <a:rPr lang="de-DE" dirty="0" err="1"/>
              <a:t>facilitate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tau?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B32D80C-1C1F-2C47-A892-9AF55FC2A91A}"/>
              </a:ext>
            </a:extLst>
          </p:cNvPr>
          <p:cNvGrpSpPr/>
          <p:nvPr/>
        </p:nvGrpSpPr>
        <p:grpSpPr>
          <a:xfrm>
            <a:off x="525126" y="1584611"/>
            <a:ext cx="4991614" cy="3641017"/>
            <a:chOff x="525126" y="1103351"/>
            <a:chExt cx="4991614" cy="36410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5F82231-783C-0945-8E67-687B3D2B9682}"/>
                </a:ext>
              </a:extLst>
            </p:cNvPr>
            <p:cNvSpPr/>
            <p:nvPr/>
          </p:nvSpPr>
          <p:spPr>
            <a:xfrm rot="5400000">
              <a:off x="3708193" y="1663296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CABF8B-ABFE-684A-95F3-600A6E024710}"/>
                </a:ext>
              </a:extLst>
            </p:cNvPr>
            <p:cNvSpPr/>
            <p:nvPr/>
          </p:nvSpPr>
          <p:spPr>
            <a:xfrm rot="5400000">
              <a:off x="5229733" y="3208051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7D7B08-2FB9-9349-95C6-CF643887BA96}"/>
                </a:ext>
              </a:extLst>
            </p:cNvPr>
            <p:cNvSpPr/>
            <p:nvPr/>
          </p:nvSpPr>
          <p:spPr>
            <a:xfrm rot="5400000">
              <a:off x="3292458" y="3284022"/>
              <a:ext cx="151944" cy="1519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B9746D-6DDD-2240-8D56-6CB4AF5DE4FE}"/>
                </a:ext>
              </a:extLst>
            </p:cNvPr>
            <p:cNvSpPr/>
            <p:nvPr/>
          </p:nvSpPr>
          <p:spPr>
            <a:xfrm rot="5400000">
              <a:off x="5364796" y="4022636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54E88A-14FA-E54E-85AE-5C9C0B452DD3}"/>
                </a:ext>
              </a:extLst>
            </p:cNvPr>
            <p:cNvSpPr/>
            <p:nvPr/>
          </p:nvSpPr>
          <p:spPr>
            <a:xfrm rot="5400000">
              <a:off x="3892920" y="375673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C5F6FA-0849-CF49-B37A-363427AE327A}"/>
                </a:ext>
              </a:extLst>
            </p:cNvPr>
            <p:cNvSpPr/>
            <p:nvPr/>
          </p:nvSpPr>
          <p:spPr>
            <a:xfrm rot="5400000">
              <a:off x="4586234" y="4166138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71702D-0569-0E43-9193-B8E87C844C0B}"/>
                </a:ext>
              </a:extLst>
            </p:cNvPr>
            <p:cNvSpPr/>
            <p:nvPr/>
          </p:nvSpPr>
          <p:spPr>
            <a:xfrm rot="5400000">
              <a:off x="2802865" y="2296393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5208C8-DF27-3246-9CCC-6526499C868D}"/>
                </a:ext>
              </a:extLst>
            </p:cNvPr>
            <p:cNvSpPr/>
            <p:nvPr/>
          </p:nvSpPr>
          <p:spPr>
            <a:xfrm rot="5400000">
              <a:off x="4624222" y="315740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413942-3BC9-7146-ACC1-B0D15ABEC904}"/>
                </a:ext>
              </a:extLst>
            </p:cNvPr>
            <p:cNvSpPr/>
            <p:nvPr/>
          </p:nvSpPr>
          <p:spPr>
            <a:xfrm rot="5400000">
              <a:off x="2832192" y="4362613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80E045-FAB1-DC4B-AE71-365F844D9445}"/>
                </a:ext>
              </a:extLst>
            </p:cNvPr>
            <p:cNvSpPr/>
            <p:nvPr/>
          </p:nvSpPr>
          <p:spPr>
            <a:xfrm rot="5400000">
              <a:off x="4726497" y="3710308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11FECA-D90D-4743-BCB6-EFB2CEB4D537}"/>
                </a:ext>
              </a:extLst>
            </p:cNvPr>
            <p:cNvSpPr/>
            <p:nvPr/>
          </p:nvSpPr>
          <p:spPr>
            <a:xfrm rot="5400000">
              <a:off x="2726892" y="3524601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C33BC0-1A4C-A744-904A-969F8D17BEBE}"/>
                </a:ext>
              </a:extLst>
            </p:cNvPr>
            <p:cNvSpPr/>
            <p:nvPr/>
          </p:nvSpPr>
          <p:spPr>
            <a:xfrm rot="5400000">
              <a:off x="3512604" y="459242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8" name="Straight Connector 18">
              <a:extLst>
                <a:ext uri="{FF2B5EF4-FFF2-40B4-BE49-F238E27FC236}">
                  <a16:creationId xmlns:a16="http://schemas.microsoft.com/office/drawing/2014/main" id="{04735A9E-B444-AE4C-A48A-713CFE6F7D82}"/>
                </a:ext>
              </a:extLst>
            </p:cNvPr>
            <p:cNvCxnSpPr>
              <a:cxnSpLocks/>
              <a:stCxn id="10" idx="7"/>
              <a:endCxn id="6" idx="3"/>
            </p:cNvCxnSpPr>
            <p:nvPr/>
          </p:nvCxnSpPr>
          <p:spPr>
            <a:xfrm rot="5400000" flipV="1">
              <a:off x="2683539" y="2675103"/>
              <a:ext cx="880188" cy="382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9">
              <a:extLst>
                <a:ext uri="{FF2B5EF4-FFF2-40B4-BE49-F238E27FC236}">
                  <a16:creationId xmlns:a16="http://schemas.microsoft.com/office/drawing/2014/main" id="{24F57BEA-A2D5-6749-96F3-AB40477FA699}"/>
                </a:ext>
              </a:extLst>
            </p:cNvPr>
            <p:cNvCxnSpPr>
              <a:stCxn id="4" idx="5"/>
              <a:endCxn id="10" idx="1"/>
            </p:cNvCxnSpPr>
            <p:nvPr/>
          </p:nvCxnSpPr>
          <p:spPr>
            <a:xfrm rot="5400000">
              <a:off x="3068673" y="1656872"/>
              <a:ext cx="525656" cy="797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0">
              <a:extLst>
                <a:ext uri="{FF2B5EF4-FFF2-40B4-BE49-F238E27FC236}">
                  <a16:creationId xmlns:a16="http://schemas.microsoft.com/office/drawing/2014/main" id="{9A1A198D-8FC7-DE49-AF6B-1F8C16BB2B02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H="1">
              <a:off x="3368430" y="1815240"/>
              <a:ext cx="415735" cy="14687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0A5A209E-DEA4-5A4C-B246-5EA74101D324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rot="5400000" flipV="1">
              <a:off x="3486026" y="3349839"/>
              <a:ext cx="365270" cy="4930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2">
              <a:extLst>
                <a:ext uri="{FF2B5EF4-FFF2-40B4-BE49-F238E27FC236}">
                  <a16:creationId xmlns:a16="http://schemas.microsoft.com/office/drawing/2014/main" id="{66169F89-D90C-3C43-A2DC-42C12BE986C5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 rot="5400000">
              <a:off x="3003343" y="3289208"/>
              <a:ext cx="186858" cy="435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3">
              <a:extLst>
                <a:ext uri="{FF2B5EF4-FFF2-40B4-BE49-F238E27FC236}">
                  <a16:creationId xmlns:a16="http://schemas.microsoft.com/office/drawing/2014/main" id="{F3CEE896-38FE-964E-894D-B978E435D0E3}"/>
                </a:ext>
              </a:extLst>
            </p:cNvPr>
            <p:cNvCxnSpPr>
              <a:stCxn id="6" idx="6"/>
              <a:endCxn id="12" idx="2"/>
            </p:cNvCxnSpPr>
            <p:nvPr/>
          </p:nvCxnSpPr>
          <p:spPr>
            <a:xfrm flipH="1">
              <a:off x="2908164" y="3435966"/>
              <a:ext cx="460266" cy="9266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4">
              <a:extLst>
                <a:ext uri="{FF2B5EF4-FFF2-40B4-BE49-F238E27FC236}">
                  <a16:creationId xmlns:a16="http://schemas.microsoft.com/office/drawing/2014/main" id="{AADF3651-5296-7D49-BCD3-AA84626295B3}"/>
                </a:ext>
              </a:extLst>
            </p:cNvPr>
            <p:cNvCxnSpPr>
              <a:stCxn id="8" idx="5"/>
              <a:endCxn id="12" idx="1"/>
            </p:cNvCxnSpPr>
            <p:nvPr/>
          </p:nvCxnSpPr>
          <p:spPr>
            <a:xfrm flipH="1">
              <a:off x="2961884" y="3886426"/>
              <a:ext cx="953288" cy="4984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5">
              <a:extLst>
                <a:ext uri="{FF2B5EF4-FFF2-40B4-BE49-F238E27FC236}">
                  <a16:creationId xmlns:a16="http://schemas.microsoft.com/office/drawing/2014/main" id="{03637460-92C1-6E44-B367-624C6A87A5B6}"/>
                </a:ext>
              </a:extLst>
            </p:cNvPr>
            <p:cNvCxnSpPr>
              <a:stCxn id="8" idx="5"/>
              <a:endCxn id="15" idx="2"/>
            </p:cNvCxnSpPr>
            <p:nvPr/>
          </p:nvCxnSpPr>
          <p:spPr>
            <a:xfrm flipH="1">
              <a:off x="3588576" y="3886426"/>
              <a:ext cx="326596" cy="7059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6">
              <a:extLst>
                <a:ext uri="{FF2B5EF4-FFF2-40B4-BE49-F238E27FC236}">
                  <a16:creationId xmlns:a16="http://schemas.microsoft.com/office/drawing/2014/main" id="{54D8627A-6129-244A-A827-77F2E1B7A051}"/>
                </a:ext>
              </a:extLst>
            </p:cNvPr>
            <p:cNvCxnSpPr>
              <a:stCxn id="15" idx="3"/>
              <a:endCxn id="12" idx="7"/>
            </p:cNvCxnSpPr>
            <p:nvPr/>
          </p:nvCxnSpPr>
          <p:spPr>
            <a:xfrm flipH="1" flipV="1">
              <a:off x="2961884" y="4492305"/>
              <a:ext cx="572972" cy="122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7">
              <a:extLst>
                <a:ext uri="{FF2B5EF4-FFF2-40B4-BE49-F238E27FC236}">
                  <a16:creationId xmlns:a16="http://schemas.microsoft.com/office/drawing/2014/main" id="{001809A8-6C1C-744A-90AF-3164F51EEBC0}"/>
                </a:ext>
              </a:extLst>
            </p:cNvPr>
            <p:cNvCxnSpPr>
              <a:stCxn id="14" idx="6"/>
              <a:endCxn id="12" idx="3"/>
            </p:cNvCxnSpPr>
            <p:nvPr/>
          </p:nvCxnSpPr>
          <p:spPr>
            <a:xfrm>
              <a:off x="2802864" y="3676545"/>
              <a:ext cx="51580" cy="708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8">
              <a:extLst>
                <a:ext uri="{FF2B5EF4-FFF2-40B4-BE49-F238E27FC236}">
                  <a16:creationId xmlns:a16="http://schemas.microsoft.com/office/drawing/2014/main" id="{C6BE8BCF-EF9A-1C4B-90A0-5CA358DF5EDE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 rot="5400000">
              <a:off x="2229820" y="3235487"/>
              <a:ext cx="131986" cy="8621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0">
              <a:extLst>
                <a:ext uri="{FF2B5EF4-FFF2-40B4-BE49-F238E27FC236}">
                  <a16:creationId xmlns:a16="http://schemas.microsoft.com/office/drawing/2014/main" id="{5A582D7F-D1DC-9F40-B184-CA9874A1F4AA}"/>
                </a:ext>
              </a:extLst>
            </p:cNvPr>
            <p:cNvCxnSpPr>
              <a:stCxn id="8" idx="1"/>
              <a:endCxn id="11" idx="5"/>
            </p:cNvCxnSpPr>
            <p:nvPr/>
          </p:nvCxnSpPr>
          <p:spPr>
            <a:xfrm rot="5400000" flipH="1" flipV="1">
              <a:off x="4088597" y="3221109"/>
              <a:ext cx="491892" cy="6238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1">
              <a:extLst>
                <a:ext uri="{FF2B5EF4-FFF2-40B4-BE49-F238E27FC236}">
                  <a16:creationId xmlns:a16="http://schemas.microsoft.com/office/drawing/2014/main" id="{F22B308D-A4A8-8A42-AE19-5509DADB8A7E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rot="5400000" flipV="1">
              <a:off x="4164568" y="3744471"/>
              <a:ext cx="301963" cy="585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2">
              <a:extLst>
                <a:ext uri="{FF2B5EF4-FFF2-40B4-BE49-F238E27FC236}">
                  <a16:creationId xmlns:a16="http://schemas.microsoft.com/office/drawing/2014/main" id="{F09A0F7A-1221-1442-AE5B-E5C423A5F207}"/>
                </a:ext>
              </a:extLst>
            </p:cNvPr>
            <p:cNvCxnSpPr>
              <a:stCxn id="8" idx="0"/>
              <a:endCxn id="13" idx="4"/>
            </p:cNvCxnSpPr>
            <p:nvPr/>
          </p:nvCxnSpPr>
          <p:spPr>
            <a:xfrm rot="5400000" flipH="1" flipV="1">
              <a:off x="4362468" y="3468676"/>
              <a:ext cx="46426" cy="6816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3">
              <a:extLst>
                <a:ext uri="{FF2B5EF4-FFF2-40B4-BE49-F238E27FC236}">
                  <a16:creationId xmlns:a16="http://schemas.microsoft.com/office/drawing/2014/main" id="{C6D790C5-A817-0246-AAD1-D44216FAF9C9}"/>
                </a:ext>
              </a:extLst>
            </p:cNvPr>
            <p:cNvCxnSpPr>
              <a:stCxn id="11" idx="7"/>
              <a:endCxn id="5" idx="4"/>
            </p:cNvCxnSpPr>
            <p:nvPr/>
          </p:nvCxnSpPr>
          <p:spPr>
            <a:xfrm rot="5400000" flipH="1" flipV="1">
              <a:off x="4990289" y="3047649"/>
              <a:ext cx="3070" cy="475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4">
              <a:extLst>
                <a:ext uri="{FF2B5EF4-FFF2-40B4-BE49-F238E27FC236}">
                  <a16:creationId xmlns:a16="http://schemas.microsoft.com/office/drawing/2014/main" id="{FB15BF3D-61BA-5A44-9EB1-E981482D5EE3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rot="5400000" flipV="1">
              <a:off x="5041915" y="3623784"/>
              <a:ext cx="662642" cy="1350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5">
              <a:extLst>
                <a:ext uri="{FF2B5EF4-FFF2-40B4-BE49-F238E27FC236}">
                  <a16:creationId xmlns:a16="http://schemas.microsoft.com/office/drawing/2014/main" id="{C1446AFE-DDAC-0040-A6F3-9045CFE48340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 rot="5400000">
              <a:off x="4979736" y="3857051"/>
              <a:ext cx="143501" cy="626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7">
              <a:extLst>
                <a:ext uri="{FF2B5EF4-FFF2-40B4-BE49-F238E27FC236}">
                  <a16:creationId xmlns:a16="http://schemas.microsoft.com/office/drawing/2014/main" id="{813ACE96-E04D-074C-93F1-41C69DA9A428}"/>
                </a:ext>
              </a:extLst>
            </p:cNvPr>
            <p:cNvCxnSpPr>
              <a:stCxn id="13" idx="1"/>
              <a:endCxn id="5" idx="5"/>
            </p:cNvCxnSpPr>
            <p:nvPr/>
          </p:nvCxnSpPr>
          <p:spPr>
            <a:xfrm rot="5400000" flipH="1" flipV="1">
              <a:off x="4856679" y="3337254"/>
              <a:ext cx="394816" cy="395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8">
              <a:extLst>
                <a:ext uri="{FF2B5EF4-FFF2-40B4-BE49-F238E27FC236}">
                  <a16:creationId xmlns:a16="http://schemas.microsoft.com/office/drawing/2014/main" id="{5B341EAD-D0C3-9149-B0AD-03D11E84A411}"/>
                </a:ext>
              </a:extLst>
            </p:cNvPr>
            <p:cNvCxnSpPr>
              <a:stCxn id="11" idx="6"/>
              <a:endCxn id="13" idx="3"/>
            </p:cNvCxnSpPr>
            <p:nvPr/>
          </p:nvCxnSpPr>
          <p:spPr>
            <a:xfrm rot="5400000" flipV="1">
              <a:off x="4512864" y="3496674"/>
              <a:ext cx="423215" cy="485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12904A-69AD-2F4D-ACAD-02243AF6CE00}"/>
                </a:ext>
              </a:extLst>
            </p:cNvPr>
            <p:cNvSpPr/>
            <p:nvPr/>
          </p:nvSpPr>
          <p:spPr>
            <a:xfrm rot="5400000">
              <a:off x="4079090" y="225955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7C8F2FC-5CDF-3841-8094-DF3BE0EDE7AC}"/>
                </a:ext>
              </a:extLst>
            </p:cNvPr>
            <p:cNvSpPr/>
            <p:nvPr/>
          </p:nvSpPr>
          <p:spPr>
            <a:xfrm rot="5400000">
              <a:off x="978418" y="3539371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CFE2708-84DC-104C-B8C8-68420F803D0E}"/>
                </a:ext>
              </a:extLst>
            </p:cNvPr>
            <p:cNvSpPr/>
            <p:nvPr/>
          </p:nvSpPr>
          <p:spPr>
            <a:xfrm rot="5400000">
              <a:off x="1713186" y="368021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C075506-5946-3942-B983-65A20D45A8F7}"/>
                </a:ext>
              </a:extLst>
            </p:cNvPr>
            <p:cNvSpPr/>
            <p:nvPr/>
          </p:nvSpPr>
          <p:spPr>
            <a:xfrm rot="5400000">
              <a:off x="1402604" y="423252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0CCC5DB2-4C1E-CD4B-80B9-320A2D85A8CE}"/>
                </a:ext>
              </a:extLst>
            </p:cNvPr>
            <p:cNvCxnSpPr>
              <a:stCxn id="6" idx="1"/>
              <a:endCxn id="39" idx="6"/>
            </p:cNvCxnSpPr>
            <p:nvPr/>
          </p:nvCxnSpPr>
          <p:spPr>
            <a:xfrm flipV="1">
              <a:off x="3422150" y="2411494"/>
              <a:ext cx="732912" cy="8947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4CD3AC33-A41E-C749-95E3-0203A37F4DCB}"/>
                </a:ext>
              </a:extLst>
            </p:cNvPr>
            <p:cNvCxnSpPr>
              <a:stCxn id="39" idx="2"/>
              <a:endCxn id="4" idx="7"/>
            </p:cNvCxnSpPr>
            <p:nvPr/>
          </p:nvCxnSpPr>
          <p:spPr>
            <a:xfrm flipH="1" flipV="1">
              <a:off x="3837885" y="1792988"/>
              <a:ext cx="317177" cy="466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39BCE7C5-31B7-DD4F-853B-3394FE35E182}"/>
                </a:ext>
              </a:extLst>
            </p:cNvPr>
            <p:cNvCxnSpPr>
              <a:stCxn id="39" idx="4"/>
              <a:endCxn id="10" idx="0"/>
            </p:cNvCxnSpPr>
            <p:nvPr/>
          </p:nvCxnSpPr>
          <p:spPr>
            <a:xfrm flipH="1">
              <a:off x="2954809" y="2335522"/>
              <a:ext cx="1124281" cy="36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6179D1E1-572F-E842-9970-58D42FED9AF3}"/>
                </a:ext>
              </a:extLst>
            </p:cNvPr>
            <p:cNvCxnSpPr>
              <a:stCxn id="42" idx="1"/>
              <a:endCxn id="41" idx="6"/>
            </p:cNvCxnSpPr>
            <p:nvPr/>
          </p:nvCxnSpPr>
          <p:spPr>
            <a:xfrm flipV="1">
              <a:off x="1532296" y="3832158"/>
              <a:ext cx="256862" cy="422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20352A62-4B03-E14C-8673-EA8B34AC4B10}"/>
                </a:ext>
              </a:extLst>
            </p:cNvPr>
            <p:cNvCxnSpPr>
              <a:cxnSpLocks/>
              <a:stCxn id="42" idx="3"/>
              <a:endCxn id="40" idx="7"/>
            </p:cNvCxnSpPr>
            <p:nvPr/>
          </p:nvCxnSpPr>
          <p:spPr>
            <a:xfrm flipH="1" flipV="1">
              <a:off x="1108110" y="3669063"/>
              <a:ext cx="316746" cy="5857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44822EB7-1B7A-6244-93F1-08CBCFF34F72}"/>
                </a:ext>
              </a:extLst>
            </p:cNvPr>
            <p:cNvCxnSpPr>
              <a:cxnSpLocks/>
              <a:stCxn id="40" idx="0"/>
              <a:endCxn id="41" idx="4"/>
            </p:cNvCxnSpPr>
            <p:nvPr/>
          </p:nvCxnSpPr>
          <p:spPr>
            <a:xfrm>
              <a:off x="1130362" y="3615343"/>
              <a:ext cx="582824" cy="140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28">
              <a:extLst>
                <a:ext uri="{FF2B5EF4-FFF2-40B4-BE49-F238E27FC236}">
                  <a16:creationId xmlns:a16="http://schemas.microsoft.com/office/drawing/2014/main" id="{E53D9CC3-2C3B-4748-AEA7-61CC52230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126" y="1815157"/>
              <a:ext cx="1754955" cy="1221855"/>
            </a:xfrm>
            <a:prstGeom prst="rect">
              <a:avLst/>
            </a:prstGeom>
          </p:spPr>
        </p:pic>
        <p:sp>
          <p:nvSpPr>
            <p:cNvPr id="157" name="Gewitterblitz 2">
              <a:extLst>
                <a:ext uri="{FF2B5EF4-FFF2-40B4-BE49-F238E27FC236}">
                  <a16:creationId xmlns:a16="http://schemas.microsoft.com/office/drawing/2014/main" id="{C457D312-3B2B-0F47-8EC0-D8AF3315BB2E}"/>
                </a:ext>
              </a:extLst>
            </p:cNvPr>
            <p:cNvSpPr/>
            <p:nvPr/>
          </p:nvSpPr>
          <p:spPr>
            <a:xfrm rot="20039890">
              <a:off x="2558276" y="2911815"/>
              <a:ext cx="520926" cy="497873"/>
            </a:xfrm>
            <a:prstGeom prst="lightningBol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40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8" name="Textfeld 44">
              <a:extLst>
                <a:ext uri="{FF2B5EF4-FFF2-40B4-BE49-F238E27FC236}">
                  <a16:creationId xmlns:a16="http://schemas.microsoft.com/office/drawing/2014/main" id="{82CF8BFE-6CCC-824D-8D4E-EA908DC8A264}"/>
                </a:ext>
              </a:extLst>
            </p:cNvPr>
            <p:cNvSpPr txBox="1"/>
            <p:nvPr/>
          </p:nvSpPr>
          <p:spPr>
            <a:xfrm>
              <a:off x="1856929" y="2918526"/>
              <a:ext cx="640114" cy="4572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Tau </a:t>
              </a:r>
            </a:p>
            <a:p>
              <a:pPr algn="ctr"/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pathology</a:t>
              </a:r>
              <a:endPara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  <p:cxnSp>
          <p:nvCxnSpPr>
            <p:cNvPr id="49" name="Straight Connector 36">
              <a:extLst>
                <a:ext uri="{FF2B5EF4-FFF2-40B4-BE49-F238E27FC236}">
                  <a16:creationId xmlns:a16="http://schemas.microsoft.com/office/drawing/2014/main" id="{EE0A323E-992F-5E44-A4E1-A721A713D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5926" y="3862252"/>
              <a:ext cx="86543" cy="326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BE7DD995-7588-9742-AC17-6A92180F326E}"/>
                </a:ext>
              </a:extLst>
            </p:cNvPr>
            <p:cNvSpPr txBox="1"/>
            <p:nvPr/>
          </p:nvSpPr>
          <p:spPr>
            <a:xfrm>
              <a:off x="962201" y="1103351"/>
              <a:ext cx="914400" cy="974399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Globally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connected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hubs</a:t>
              </a:r>
              <a:endParaRPr lang="de-DE" sz="2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Fußzeilenplatzhalter 4">
            <a:extLst>
              <a:ext uri="{FF2B5EF4-FFF2-40B4-BE49-F238E27FC236}">
                <a16:creationId xmlns:a16="http://schemas.microsoft.com/office/drawing/2014/main" id="{CF039FE3-AB81-FD4C-BB9C-C82D7FEE2EA7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Frontzkowski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…Franzmeier,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5737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F95CB-953A-D04C-9A43-8F6D5B96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interconnected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hubs</a:t>
            </a:r>
            <a:r>
              <a:rPr lang="de-DE" dirty="0"/>
              <a:t> </a:t>
            </a:r>
            <a:r>
              <a:rPr lang="de-DE" dirty="0" err="1"/>
              <a:t>facilitate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tau?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E685A8B6-D043-9140-9BC9-6DF748C89AC3}"/>
              </a:ext>
            </a:extLst>
          </p:cNvPr>
          <p:cNvGrpSpPr/>
          <p:nvPr/>
        </p:nvGrpSpPr>
        <p:grpSpPr>
          <a:xfrm>
            <a:off x="525126" y="1584611"/>
            <a:ext cx="4991614" cy="3641017"/>
            <a:chOff x="525126" y="1103351"/>
            <a:chExt cx="4991614" cy="364101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5F82231-783C-0945-8E67-687B3D2B9682}"/>
                </a:ext>
              </a:extLst>
            </p:cNvPr>
            <p:cNvSpPr/>
            <p:nvPr/>
          </p:nvSpPr>
          <p:spPr>
            <a:xfrm rot="5400000">
              <a:off x="3708193" y="1663296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CABF8B-ABFE-684A-95F3-600A6E024710}"/>
                </a:ext>
              </a:extLst>
            </p:cNvPr>
            <p:cNvSpPr/>
            <p:nvPr/>
          </p:nvSpPr>
          <p:spPr>
            <a:xfrm rot="5400000">
              <a:off x="5229733" y="3208051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7D7B08-2FB9-9349-95C6-CF643887BA96}"/>
                </a:ext>
              </a:extLst>
            </p:cNvPr>
            <p:cNvSpPr/>
            <p:nvPr/>
          </p:nvSpPr>
          <p:spPr>
            <a:xfrm rot="5400000">
              <a:off x="3292458" y="3284022"/>
              <a:ext cx="151944" cy="1519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B9746D-6DDD-2240-8D56-6CB4AF5DE4FE}"/>
                </a:ext>
              </a:extLst>
            </p:cNvPr>
            <p:cNvSpPr/>
            <p:nvPr/>
          </p:nvSpPr>
          <p:spPr>
            <a:xfrm rot="5400000">
              <a:off x="5364796" y="4022636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54E88A-14FA-E54E-85AE-5C9C0B452DD3}"/>
                </a:ext>
              </a:extLst>
            </p:cNvPr>
            <p:cNvSpPr/>
            <p:nvPr/>
          </p:nvSpPr>
          <p:spPr>
            <a:xfrm rot="5400000">
              <a:off x="3892920" y="3756734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C5F6FA-0849-CF49-B37A-363427AE327A}"/>
                </a:ext>
              </a:extLst>
            </p:cNvPr>
            <p:cNvSpPr/>
            <p:nvPr/>
          </p:nvSpPr>
          <p:spPr>
            <a:xfrm rot="5400000">
              <a:off x="4586234" y="4166138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71702D-0569-0E43-9193-B8E87C844C0B}"/>
                </a:ext>
              </a:extLst>
            </p:cNvPr>
            <p:cNvSpPr/>
            <p:nvPr/>
          </p:nvSpPr>
          <p:spPr>
            <a:xfrm rot="5400000">
              <a:off x="2802865" y="2296393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5208C8-DF27-3246-9CCC-6526499C868D}"/>
                </a:ext>
              </a:extLst>
            </p:cNvPr>
            <p:cNvSpPr/>
            <p:nvPr/>
          </p:nvSpPr>
          <p:spPr>
            <a:xfrm rot="5400000">
              <a:off x="4624222" y="315740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413942-3BC9-7146-ACC1-B0D15ABEC904}"/>
                </a:ext>
              </a:extLst>
            </p:cNvPr>
            <p:cNvSpPr/>
            <p:nvPr/>
          </p:nvSpPr>
          <p:spPr>
            <a:xfrm rot="5400000">
              <a:off x="2832192" y="4362613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80E045-FAB1-DC4B-AE71-365F844D9445}"/>
                </a:ext>
              </a:extLst>
            </p:cNvPr>
            <p:cNvSpPr/>
            <p:nvPr/>
          </p:nvSpPr>
          <p:spPr>
            <a:xfrm rot="5400000">
              <a:off x="4726497" y="3710308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11FECA-D90D-4743-BCB6-EFB2CEB4D537}"/>
                </a:ext>
              </a:extLst>
            </p:cNvPr>
            <p:cNvSpPr/>
            <p:nvPr/>
          </p:nvSpPr>
          <p:spPr>
            <a:xfrm rot="5400000">
              <a:off x="2726892" y="3524601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C33BC0-1A4C-A744-904A-969F8D17BEBE}"/>
                </a:ext>
              </a:extLst>
            </p:cNvPr>
            <p:cNvSpPr/>
            <p:nvPr/>
          </p:nvSpPr>
          <p:spPr>
            <a:xfrm rot="5400000">
              <a:off x="3512604" y="459242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8" name="Straight Connector 18">
              <a:extLst>
                <a:ext uri="{FF2B5EF4-FFF2-40B4-BE49-F238E27FC236}">
                  <a16:creationId xmlns:a16="http://schemas.microsoft.com/office/drawing/2014/main" id="{04735A9E-B444-AE4C-A48A-713CFE6F7D82}"/>
                </a:ext>
              </a:extLst>
            </p:cNvPr>
            <p:cNvCxnSpPr>
              <a:cxnSpLocks/>
              <a:stCxn id="10" idx="7"/>
              <a:endCxn id="6" idx="3"/>
            </p:cNvCxnSpPr>
            <p:nvPr/>
          </p:nvCxnSpPr>
          <p:spPr>
            <a:xfrm rot="5400000" flipV="1">
              <a:off x="2683539" y="2675103"/>
              <a:ext cx="880188" cy="382152"/>
            </a:xfrm>
            <a:prstGeom prst="line">
              <a:avLst/>
            </a:prstGeom>
            <a:ln w="31750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9">
              <a:extLst>
                <a:ext uri="{FF2B5EF4-FFF2-40B4-BE49-F238E27FC236}">
                  <a16:creationId xmlns:a16="http://schemas.microsoft.com/office/drawing/2014/main" id="{24F57BEA-A2D5-6749-96F3-AB40477FA699}"/>
                </a:ext>
              </a:extLst>
            </p:cNvPr>
            <p:cNvCxnSpPr>
              <a:stCxn id="4" idx="5"/>
              <a:endCxn id="10" idx="1"/>
            </p:cNvCxnSpPr>
            <p:nvPr/>
          </p:nvCxnSpPr>
          <p:spPr>
            <a:xfrm rot="5400000">
              <a:off x="3068673" y="1656872"/>
              <a:ext cx="525656" cy="797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0">
              <a:extLst>
                <a:ext uri="{FF2B5EF4-FFF2-40B4-BE49-F238E27FC236}">
                  <a16:creationId xmlns:a16="http://schemas.microsoft.com/office/drawing/2014/main" id="{9A1A198D-8FC7-DE49-AF6B-1F8C16BB2B02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H="1">
              <a:off x="3368430" y="1815240"/>
              <a:ext cx="415735" cy="1468782"/>
            </a:xfrm>
            <a:prstGeom prst="line">
              <a:avLst/>
            </a:prstGeom>
            <a:ln w="31750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0A5A209E-DEA4-5A4C-B246-5EA74101D324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rot="5400000" flipV="1">
              <a:off x="3486026" y="3349839"/>
              <a:ext cx="365270" cy="493021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2">
              <a:extLst>
                <a:ext uri="{FF2B5EF4-FFF2-40B4-BE49-F238E27FC236}">
                  <a16:creationId xmlns:a16="http://schemas.microsoft.com/office/drawing/2014/main" id="{66169F89-D90C-3C43-A2DC-42C12BE986C5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 rot="5400000">
              <a:off x="3003343" y="3289208"/>
              <a:ext cx="186858" cy="435873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3">
              <a:extLst>
                <a:ext uri="{FF2B5EF4-FFF2-40B4-BE49-F238E27FC236}">
                  <a16:creationId xmlns:a16="http://schemas.microsoft.com/office/drawing/2014/main" id="{F3CEE896-38FE-964E-894D-B978E435D0E3}"/>
                </a:ext>
              </a:extLst>
            </p:cNvPr>
            <p:cNvCxnSpPr>
              <a:stCxn id="6" idx="6"/>
              <a:endCxn id="12" idx="2"/>
            </p:cNvCxnSpPr>
            <p:nvPr/>
          </p:nvCxnSpPr>
          <p:spPr>
            <a:xfrm flipH="1">
              <a:off x="2908164" y="3435966"/>
              <a:ext cx="460266" cy="926647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4">
              <a:extLst>
                <a:ext uri="{FF2B5EF4-FFF2-40B4-BE49-F238E27FC236}">
                  <a16:creationId xmlns:a16="http://schemas.microsoft.com/office/drawing/2014/main" id="{AADF3651-5296-7D49-BCD3-AA84626295B3}"/>
                </a:ext>
              </a:extLst>
            </p:cNvPr>
            <p:cNvCxnSpPr>
              <a:stCxn id="8" idx="5"/>
              <a:endCxn id="12" idx="1"/>
            </p:cNvCxnSpPr>
            <p:nvPr/>
          </p:nvCxnSpPr>
          <p:spPr>
            <a:xfrm flipH="1">
              <a:off x="2961884" y="3886426"/>
              <a:ext cx="953288" cy="4984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5">
              <a:extLst>
                <a:ext uri="{FF2B5EF4-FFF2-40B4-BE49-F238E27FC236}">
                  <a16:creationId xmlns:a16="http://schemas.microsoft.com/office/drawing/2014/main" id="{03637460-92C1-6E44-B367-624C6A87A5B6}"/>
                </a:ext>
              </a:extLst>
            </p:cNvPr>
            <p:cNvCxnSpPr>
              <a:stCxn id="8" idx="5"/>
              <a:endCxn id="15" idx="2"/>
            </p:cNvCxnSpPr>
            <p:nvPr/>
          </p:nvCxnSpPr>
          <p:spPr>
            <a:xfrm flipH="1">
              <a:off x="3588576" y="3886426"/>
              <a:ext cx="326596" cy="7059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6">
              <a:extLst>
                <a:ext uri="{FF2B5EF4-FFF2-40B4-BE49-F238E27FC236}">
                  <a16:creationId xmlns:a16="http://schemas.microsoft.com/office/drawing/2014/main" id="{54D8627A-6129-244A-A827-77F2E1B7A051}"/>
                </a:ext>
              </a:extLst>
            </p:cNvPr>
            <p:cNvCxnSpPr>
              <a:stCxn id="15" idx="3"/>
              <a:endCxn id="12" idx="7"/>
            </p:cNvCxnSpPr>
            <p:nvPr/>
          </p:nvCxnSpPr>
          <p:spPr>
            <a:xfrm flipH="1" flipV="1">
              <a:off x="2961884" y="4492305"/>
              <a:ext cx="572972" cy="122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7">
              <a:extLst>
                <a:ext uri="{FF2B5EF4-FFF2-40B4-BE49-F238E27FC236}">
                  <a16:creationId xmlns:a16="http://schemas.microsoft.com/office/drawing/2014/main" id="{001809A8-6C1C-744A-90AF-3164F51EEBC0}"/>
                </a:ext>
              </a:extLst>
            </p:cNvPr>
            <p:cNvCxnSpPr>
              <a:stCxn id="14" idx="6"/>
              <a:endCxn id="12" idx="3"/>
            </p:cNvCxnSpPr>
            <p:nvPr/>
          </p:nvCxnSpPr>
          <p:spPr>
            <a:xfrm>
              <a:off x="2802864" y="3676545"/>
              <a:ext cx="51580" cy="708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8">
              <a:extLst>
                <a:ext uri="{FF2B5EF4-FFF2-40B4-BE49-F238E27FC236}">
                  <a16:creationId xmlns:a16="http://schemas.microsoft.com/office/drawing/2014/main" id="{C6BE8BCF-EF9A-1C4B-90A0-5CA358DF5EDE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 rot="5400000">
              <a:off x="2229820" y="3235487"/>
              <a:ext cx="131986" cy="8621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0">
              <a:extLst>
                <a:ext uri="{FF2B5EF4-FFF2-40B4-BE49-F238E27FC236}">
                  <a16:creationId xmlns:a16="http://schemas.microsoft.com/office/drawing/2014/main" id="{5A582D7F-D1DC-9F40-B184-CA9874A1F4AA}"/>
                </a:ext>
              </a:extLst>
            </p:cNvPr>
            <p:cNvCxnSpPr>
              <a:stCxn id="8" idx="1"/>
              <a:endCxn id="11" idx="5"/>
            </p:cNvCxnSpPr>
            <p:nvPr/>
          </p:nvCxnSpPr>
          <p:spPr>
            <a:xfrm rot="5400000" flipH="1" flipV="1">
              <a:off x="4088597" y="3221109"/>
              <a:ext cx="491892" cy="6238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1">
              <a:extLst>
                <a:ext uri="{FF2B5EF4-FFF2-40B4-BE49-F238E27FC236}">
                  <a16:creationId xmlns:a16="http://schemas.microsoft.com/office/drawing/2014/main" id="{F22B308D-A4A8-8A42-AE19-5509DADB8A7E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rot="5400000" flipV="1">
              <a:off x="4164568" y="3744471"/>
              <a:ext cx="301963" cy="585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2">
              <a:extLst>
                <a:ext uri="{FF2B5EF4-FFF2-40B4-BE49-F238E27FC236}">
                  <a16:creationId xmlns:a16="http://schemas.microsoft.com/office/drawing/2014/main" id="{F09A0F7A-1221-1442-AE5B-E5C423A5F207}"/>
                </a:ext>
              </a:extLst>
            </p:cNvPr>
            <p:cNvCxnSpPr>
              <a:stCxn id="8" idx="0"/>
              <a:endCxn id="13" idx="4"/>
            </p:cNvCxnSpPr>
            <p:nvPr/>
          </p:nvCxnSpPr>
          <p:spPr>
            <a:xfrm rot="5400000" flipH="1" flipV="1">
              <a:off x="4362468" y="3468676"/>
              <a:ext cx="46426" cy="6816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3">
              <a:extLst>
                <a:ext uri="{FF2B5EF4-FFF2-40B4-BE49-F238E27FC236}">
                  <a16:creationId xmlns:a16="http://schemas.microsoft.com/office/drawing/2014/main" id="{C6D790C5-A817-0246-AAD1-D44216FAF9C9}"/>
                </a:ext>
              </a:extLst>
            </p:cNvPr>
            <p:cNvCxnSpPr>
              <a:stCxn id="11" idx="7"/>
              <a:endCxn id="5" idx="4"/>
            </p:cNvCxnSpPr>
            <p:nvPr/>
          </p:nvCxnSpPr>
          <p:spPr>
            <a:xfrm rot="5400000" flipH="1" flipV="1">
              <a:off x="4990289" y="3047649"/>
              <a:ext cx="3070" cy="475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4">
              <a:extLst>
                <a:ext uri="{FF2B5EF4-FFF2-40B4-BE49-F238E27FC236}">
                  <a16:creationId xmlns:a16="http://schemas.microsoft.com/office/drawing/2014/main" id="{FB15BF3D-61BA-5A44-9EB1-E981482D5EE3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rot="5400000" flipV="1">
              <a:off x="5041915" y="3623784"/>
              <a:ext cx="662642" cy="1350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5">
              <a:extLst>
                <a:ext uri="{FF2B5EF4-FFF2-40B4-BE49-F238E27FC236}">
                  <a16:creationId xmlns:a16="http://schemas.microsoft.com/office/drawing/2014/main" id="{C1446AFE-DDAC-0040-A6F3-9045CFE48340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 rot="5400000">
              <a:off x="4979736" y="3857051"/>
              <a:ext cx="143501" cy="626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7">
              <a:extLst>
                <a:ext uri="{FF2B5EF4-FFF2-40B4-BE49-F238E27FC236}">
                  <a16:creationId xmlns:a16="http://schemas.microsoft.com/office/drawing/2014/main" id="{813ACE96-E04D-074C-93F1-41C69DA9A428}"/>
                </a:ext>
              </a:extLst>
            </p:cNvPr>
            <p:cNvCxnSpPr>
              <a:stCxn id="13" idx="1"/>
              <a:endCxn id="5" idx="5"/>
            </p:cNvCxnSpPr>
            <p:nvPr/>
          </p:nvCxnSpPr>
          <p:spPr>
            <a:xfrm rot="5400000" flipH="1" flipV="1">
              <a:off x="4856679" y="3337254"/>
              <a:ext cx="394816" cy="395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8">
              <a:extLst>
                <a:ext uri="{FF2B5EF4-FFF2-40B4-BE49-F238E27FC236}">
                  <a16:creationId xmlns:a16="http://schemas.microsoft.com/office/drawing/2014/main" id="{5B341EAD-D0C3-9149-B0AD-03D11E84A411}"/>
                </a:ext>
              </a:extLst>
            </p:cNvPr>
            <p:cNvCxnSpPr>
              <a:stCxn id="11" idx="6"/>
              <a:endCxn id="13" idx="3"/>
            </p:cNvCxnSpPr>
            <p:nvPr/>
          </p:nvCxnSpPr>
          <p:spPr>
            <a:xfrm rot="5400000" flipV="1">
              <a:off x="4512864" y="3496674"/>
              <a:ext cx="423215" cy="485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12904A-69AD-2F4D-ACAD-02243AF6CE00}"/>
                </a:ext>
              </a:extLst>
            </p:cNvPr>
            <p:cNvSpPr/>
            <p:nvPr/>
          </p:nvSpPr>
          <p:spPr>
            <a:xfrm rot="5400000">
              <a:off x="4079090" y="2259550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7C8F2FC-5CDF-3841-8094-DF3BE0EDE7AC}"/>
                </a:ext>
              </a:extLst>
            </p:cNvPr>
            <p:cNvSpPr/>
            <p:nvPr/>
          </p:nvSpPr>
          <p:spPr>
            <a:xfrm rot="5400000">
              <a:off x="978418" y="3539371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CFE2708-84DC-104C-B8C8-68420F803D0E}"/>
                </a:ext>
              </a:extLst>
            </p:cNvPr>
            <p:cNvSpPr/>
            <p:nvPr/>
          </p:nvSpPr>
          <p:spPr>
            <a:xfrm rot="5400000">
              <a:off x="1713186" y="368021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C075506-5946-3942-B983-65A20D45A8F7}"/>
                </a:ext>
              </a:extLst>
            </p:cNvPr>
            <p:cNvSpPr/>
            <p:nvPr/>
          </p:nvSpPr>
          <p:spPr>
            <a:xfrm rot="5400000">
              <a:off x="1402604" y="423252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0CCC5DB2-4C1E-CD4B-80B9-320A2D85A8CE}"/>
                </a:ext>
              </a:extLst>
            </p:cNvPr>
            <p:cNvCxnSpPr>
              <a:stCxn id="6" idx="1"/>
              <a:endCxn id="39" idx="6"/>
            </p:cNvCxnSpPr>
            <p:nvPr/>
          </p:nvCxnSpPr>
          <p:spPr>
            <a:xfrm flipV="1">
              <a:off x="3422150" y="2411494"/>
              <a:ext cx="732912" cy="894780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4CD3AC33-A41E-C749-95E3-0203A37F4DCB}"/>
                </a:ext>
              </a:extLst>
            </p:cNvPr>
            <p:cNvCxnSpPr>
              <a:stCxn id="39" idx="2"/>
              <a:endCxn id="4" idx="7"/>
            </p:cNvCxnSpPr>
            <p:nvPr/>
          </p:nvCxnSpPr>
          <p:spPr>
            <a:xfrm flipH="1" flipV="1">
              <a:off x="3837885" y="1792988"/>
              <a:ext cx="317177" cy="466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39BCE7C5-31B7-DD4F-853B-3394FE35E182}"/>
                </a:ext>
              </a:extLst>
            </p:cNvPr>
            <p:cNvCxnSpPr>
              <a:stCxn id="39" idx="4"/>
              <a:endCxn id="10" idx="0"/>
            </p:cNvCxnSpPr>
            <p:nvPr/>
          </p:nvCxnSpPr>
          <p:spPr>
            <a:xfrm flipH="1">
              <a:off x="2954809" y="2335522"/>
              <a:ext cx="1124281" cy="36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6179D1E1-572F-E842-9970-58D42FED9AF3}"/>
                </a:ext>
              </a:extLst>
            </p:cNvPr>
            <p:cNvCxnSpPr>
              <a:stCxn id="42" idx="1"/>
              <a:endCxn id="41" idx="6"/>
            </p:cNvCxnSpPr>
            <p:nvPr/>
          </p:nvCxnSpPr>
          <p:spPr>
            <a:xfrm flipV="1">
              <a:off x="1532296" y="3832158"/>
              <a:ext cx="256862" cy="422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20352A62-4B03-E14C-8673-EA8B34AC4B10}"/>
                </a:ext>
              </a:extLst>
            </p:cNvPr>
            <p:cNvCxnSpPr>
              <a:cxnSpLocks/>
              <a:stCxn id="42" idx="3"/>
              <a:endCxn id="40" idx="7"/>
            </p:cNvCxnSpPr>
            <p:nvPr/>
          </p:nvCxnSpPr>
          <p:spPr>
            <a:xfrm flipH="1" flipV="1">
              <a:off x="1108110" y="3669063"/>
              <a:ext cx="316746" cy="5857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44822EB7-1B7A-6244-93F1-08CBCFF34F72}"/>
                </a:ext>
              </a:extLst>
            </p:cNvPr>
            <p:cNvCxnSpPr>
              <a:cxnSpLocks/>
              <a:stCxn id="40" idx="0"/>
              <a:endCxn id="41" idx="4"/>
            </p:cNvCxnSpPr>
            <p:nvPr/>
          </p:nvCxnSpPr>
          <p:spPr>
            <a:xfrm>
              <a:off x="1130362" y="3615343"/>
              <a:ext cx="582824" cy="140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28">
              <a:extLst>
                <a:ext uri="{FF2B5EF4-FFF2-40B4-BE49-F238E27FC236}">
                  <a16:creationId xmlns:a16="http://schemas.microsoft.com/office/drawing/2014/main" id="{E53D9CC3-2C3B-4748-AEA7-61CC52230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126" y="1815157"/>
              <a:ext cx="1754955" cy="1221855"/>
            </a:xfrm>
            <a:prstGeom prst="rect">
              <a:avLst/>
            </a:prstGeom>
          </p:spPr>
        </p:pic>
        <p:sp>
          <p:nvSpPr>
            <p:cNvPr id="157" name="Gewitterblitz 2">
              <a:extLst>
                <a:ext uri="{FF2B5EF4-FFF2-40B4-BE49-F238E27FC236}">
                  <a16:creationId xmlns:a16="http://schemas.microsoft.com/office/drawing/2014/main" id="{C457D312-3B2B-0F47-8EC0-D8AF3315BB2E}"/>
                </a:ext>
              </a:extLst>
            </p:cNvPr>
            <p:cNvSpPr/>
            <p:nvPr/>
          </p:nvSpPr>
          <p:spPr>
            <a:xfrm rot="20039890">
              <a:off x="2558276" y="2911815"/>
              <a:ext cx="520926" cy="497873"/>
            </a:xfrm>
            <a:prstGeom prst="lightningBol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40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8" name="Textfeld 44">
              <a:extLst>
                <a:ext uri="{FF2B5EF4-FFF2-40B4-BE49-F238E27FC236}">
                  <a16:creationId xmlns:a16="http://schemas.microsoft.com/office/drawing/2014/main" id="{82CF8BFE-6CCC-824D-8D4E-EA908DC8A264}"/>
                </a:ext>
              </a:extLst>
            </p:cNvPr>
            <p:cNvSpPr txBox="1"/>
            <p:nvPr/>
          </p:nvSpPr>
          <p:spPr>
            <a:xfrm>
              <a:off x="1856929" y="2918526"/>
              <a:ext cx="640114" cy="4572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Tau </a:t>
              </a:r>
            </a:p>
            <a:p>
              <a:pPr algn="ctr"/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pathology</a:t>
              </a:r>
              <a:endPara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5E295985-2071-0E4D-B6E6-13BB4719726F}"/>
                </a:ext>
              </a:extLst>
            </p:cNvPr>
            <p:cNvSpPr txBox="1"/>
            <p:nvPr/>
          </p:nvSpPr>
          <p:spPr>
            <a:xfrm>
              <a:off x="3514142" y="3184208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R = 6</a:t>
              </a:r>
            </a:p>
          </p:txBody>
        </p:sp>
        <p:cxnSp>
          <p:nvCxnSpPr>
            <p:cNvPr id="50" name="Straight Connector 36">
              <a:extLst>
                <a:ext uri="{FF2B5EF4-FFF2-40B4-BE49-F238E27FC236}">
                  <a16:creationId xmlns:a16="http://schemas.microsoft.com/office/drawing/2014/main" id="{0046289E-2A33-614B-B8C0-D54E70BE08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5926" y="3862252"/>
              <a:ext cx="86543" cy="326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4CFB9204-E9A2-914D-BFC0-ECAF8DCF884B}"/>
                </a:ext>
              </a:extLst>
            </p:cNvPr>
            <p:cNvSpPr txBox="1"/>
            <p:nvPr/>
          </p:nvSpPr>
          <p:spPr>
            <a:xfrm>
              <a:off x="962201" y="1103351"/>
              <a:ext cx="914400" cy="974399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Globally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connected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hubs</a:t>
              </a:r>
              <a:endParaRPr lang="de-DE" sz="2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</p:grpSp>
      <p:sp>
        <p:nvSpPr>
          <p:cNvPr id="52" name="Fußzeilenplatzhalter 4">
            <a:extLst>
              <a:ext uri="{FF2B5EF4-FFF2-40B4-BE49-F238E27FC236}">
                <a16:creationId xmlns:a16="http://schemas.microsoft.com/office/drawing/2014/main" id="{4BC09DFE-B8DB-614F-8615-5E5B26F72084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Frontzkowski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…Franzmeier,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9995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F95CB-953A-D04C-9A43-8F6D5B96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interconnected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hubs</a:t>
            </a:r>
            <a:r>
              <a:rPr lang="de-DE" dirty="0"/>
              <a:t> </a:t>
            </a:r>
            <a:r>
              <a:rPr lang="de-DE" dirty="0" err="1"/>
              <a:t>facilitate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tau?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34E46FD4-A308-1040-9816-2385AAE5488C}"/>
              </a:ext>
            </a:extLst>
          </p:cNvPr>
          <p:cNvGrpSpPr/>
          <p:nvPr/>
        </p:nvGrpSpPr>
        <p:grpSpPr>
          <a:xfrm>
            <a:off x="525126" y="1584611"/>
            <a:ext cx="5564779" cy="3752386"/>
            <a:chOff x="525126" y="1103351"/>
            <a:chExt cx="5564779" cy="375238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5F82231-783C-0945-8E67-687B3D2B9682}"/>
                </a:ext>
              </a:extLst>
            </p:cNvPr>
            <p:cNvSpPr/>
            <p:nvPr/>
          </p:nvSpPr>
          <p:spPr>
            <a:xfrm rot="5400000">
              <a:off x="3708193" y="1663296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CABF8B-ABFE-684A-95F3-600A6E024710}"/>
                </a:ext>
              </a:extLst>
            </p:cNvPr>
            <p:cNvSpPr/>
            <p:nvPr/>
          </p:nvSpPr>
          <p:spPr>
            <a:xfrm rot="5400000">
              <a:off x="5229733" y="3208051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7D7B08-2FB9-9349-95C6-CF643887BA96}"/>
                </a:ext>
              </a:extLst>
            </p:cNvPr>
            <p:cNvSpPr/>
            <p:nvPr/>
          </p:nvSpPr>
          <p:spPr>
            <a:xfrm rot="5400000">
              <a:off x="3292458" y="3284022"/>
              <a:ext cx="151944" cy="1519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B9746D-6DDD-2240-8D56-6CB4AF5DE4FE}"/>
                </a:ext>
              </a:extLst>
            </p:cNvPr>
            <p:cNvSpPr/>
            <p:nvPr/>
          </p:nvSpPr>
          <p:spPr>
            <a:xfrm rot="5400000">
              <a:off x="5364796" y="4022636"/>
              <a:ext cx="151944" cy="1519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54E88A-14FA-E54E-85AE-5C9C0B452DD3}"/>
                </a:ext>
              </a:extLst>
            </p:cNvPr>
            <p:cNvSpPr/>
            <p:nvPr/>
          </p:nvSpPr>
          <p:spPr>
            <a:xfrm rot="5400000">
              <a:off x="3892920" y="3756734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C5F6FA-0849-CF49-B37A-363427AE327A}"/>
                </a:ext>
              </a:extLst>
            </p:cNvPr>
            <p:cNvSpPr/>
            <p:nvPr/>
          </p:nvSpPr>
          <p:spPr>
            <a:xfrm rot="5400000">
              <a:off x="4586234" y="4166138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71702D-0569-0E43-9193-B8E87C844C0B}"/>
                </a:ext>
              </a:extLst>
            </p:cNvPr>
            <p:cNvSpPr/>
            <p:nvPr/>
          </p:nvSpPr>
          <p:spPr>
            <a:xfrm rot="5400000">
              <a:off x="2802865" y="2296393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5208C8-DF27-3246-9CCC-6526499C868D}"/>
                </a:ext>
              </a:extLst>
            </p:cNvPr>
            <p:cNvSpPr/>
            <p:nvPr/>
          </p:nvSpPr>
          <p:spPr>
            <a:xfrm rot="5400000">
              <a:off x="4624222" y="315740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413942-3BC9-7146-ACC1-B0D15ABEC904}"/>
                </a:ext>
              </a:extLst>
            </p:cNvPr>
            <p:cNvSpPr/>
            <p:nvPr/>
          </p:nvSpPr>
          <p:spPr>
            <a:xfrm rot="5400000">
              <a:off x="2832192" y="4362613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80E045-FAB1-DC4B-AE71-365F844D9445}"/>
                </a:ext>
              </a:extLst>
            </p:cNvPr>
            <p:cNvSpPr/>
            <p:nvPr/>
          </p:nvSpPr>
          <p:spPr>
            <a:xfrm rot="5400000">
              <a:off x="4726497" y="3710308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11FECA-D90D-4743-BCB6-EFB2CEB4D537}"/>
                </a:ext>
              </a:extLst>
            </p:cNvPr>
            <p:cNvSpPr/>
            <p:nvPr/>
          </p:nvSpPr>
          <p:spPr>
            <a:xfrm rot="5400000">
              <a:off x="2726892" y="3524601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C33BC0-1A4C-A744-904A-969F8D17BEBE}"/>
                </a:ext>
              </a:extLst>
            </p:cNvPr>
            <p:cNvSpPr/>
            <p:nvPr/>
          </p:nvSpPr>
          <p:spPr>
            <a:xfrm rot="5400000">
              <a:off x="3512604" y="459242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8" name="Straight Connector 18">
              <a:extLst>
                <a:ext uri="{FF2B5EF4-FFF2-40B4-BE49-F238E27FC236}">
                  <a16:creationId xmlns:a16="http://schemas.microsoft.com/office/drawing/2014/main" id="{04735A9E-B444-AE4C-A48A-713CFE6F7D82}"/>
                </a:ext>
              </a:extLst>
            </p:cNvPr>
            <p:cNvCxnSpPr>
              <a:cxnSpLocks/>
              <a:stCxn id="10" idx="7"/>
              <a:endCxn id="6" idx="3"/>
            </p:cNvCxnSpPr>
            <p:nvPr/>
          </p:nvCxnSpPr>
          <p:spPr>
            <a:xfrm rot="5400000" flipV="1">
              <a:off x="2683539" y="2675103"/>
              <a:ext cx="880188" cy="382152"/>
            </a:xfrm>
            <a:prstGeom prst="line">
              <a:avLst/>
            </a:prstGeom>
            <a:ln w="31750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9">
              <a:extLst>
                <a:ext uri="{FF2B5EF4-FFF2-40B4-BE49-F238E27FC236}">
                  <a16:creationId xmlns:a16="http://schemas.microsoft.com/office/drawing/2014/main" id="{24F57BEA-A2D5-6749-96F3-AB40477FA699}"/>
                </a:ext>
              </a:extLst>
            </p:cNvPr>
            <p:cNvCxnSpPr>
              <a:stCxn id="4" idx="5"/>
              <a:endCxn id="10" idx="1"/>
            </p:cNvCxnSpPr>
            <p:nvPr/>
          </p:nvCxnSpPr>
          <p:spPr>
            <a:xfrm rot="5400000">
              <a:off x="3068673" y="1656872"/>
              <a:ext cx="525656" cy="797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0">
              <a:extLst>
                <a:ext uri="{FF2B5EF4-FFF2-40B4-BE49-F238E27FC236}">
                  <a16:creationId xmlns:a16="http://schemas.microsoft.com/office/drawing/2014/main" id="{9A1A198D-8FC7-DE49-AF6B-1F8C16BB2B02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H="1">
              <a:off x="3368430" y="1815240"/>
              <a:ext cx="415735" cy="1468782"/>
            </a:xfrm>
            <a:prstGeom prst="line">
              <a:avLst/>
            </a:prstGeom>
            <a:ln w="31750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0A5A209E-DEA4-5A4C-B246-5EA74101D324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rot="5400000" flipV="1">
              <a:off x="3486026" y="3349839"/>
              <a:ext cx="365270" cy="493021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2">
              <a:extLst>
                <a:ext uri="{FF2B5EF4-FFF2-40B4-BE49-F238E27FC236}">
                  <a16:creationId xmlns:a16="http://schemas.microsoft.com/office/drawing/2014/main" id="{66169F89-D90C-3C43-A2DC-42C12BE986C5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 rot="5400000">
              <a:off x="3003343" y="3289208"/>
              <a:ext cx="186858" cy="435873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3">
              <a:extLst>
                <a:ext uri="{FF2B5EF4-FFF2-40B4-BE49-F238E27FC236}">
                  <a16:creationId xmlns:a16="http://schemas.microsoft.com/office/drawing/2014/main" id="{F3CEE896-38FE-964E-894D-B978E435D0E3}"/>
                </a:ext>
              </a:extLst>
            </p:cNvPr>
            <p:cNvCxnSpPr>
              <a:stCxn id="6" idx="6"/>
              <a:endCxn id="12" idx="2"/>
            </p:cNvCxnSpPr>
            <p:nvPr/>
          </p:nvCxnSpPr>
          <p:spPr>
            <a:xfrm flipH="1">
              <a:off x="2908164" y="3435966"/>
              <a:ext cx="460266" cy="926647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4">
              <a:extLst>
                <a:ext uri="{FF2B5EF4-FFF2-40B4-BE49-F238E27FC236}">
                  <a16:creationId xmlns:a16="http://schemas.microsoft.com/office/drawing/2014/main" id="{AADF3651-5296-7D49-BCD3-AA84626295B3}"/>
                </a:ext>
              </a:extLst>
            </p:cNvPr>
            <p:cNvCxnSpPr>
              <a:stCxn id="8" idx="5"/>
              <a:endCxn id="12" idx="1"/>
            </p:cNvCxnSpPr>
            <p:nvPr/>
          </p:nvCxnSpPr>
          <p:spPr>
            <a:xfrm flipH="1">
              <a:off x="2961884" y="3886426"/>
              <a:ext cx="953288" cy="4984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5">
              <a:extLst>
                <a:ext uri="{FF2B5EF4-FFF2-40B4-BE49-F238E27FC236}">
                  <a16:creationId xmlns:a16="http://schemas.microsoft.com/office/drawing/2014/main" id="{03637460-92C1-6E44-B367-624C6A87A5B6}"/>
                </a:ext>
              </a:extLst>
            </p:cNvPr>
            <p:cNvCxnSpPr>
              <a:stCxn id="8" idx="5"/>
              <a:endCxn id="15" idx="2"/>
            </p:cNvCxnSpPr>
            <p:nvPr/>
          </p:nvCxnSpPr>
          <p:spPr>
            <a:xfrm flipH="1">
              <a:off x="3588576" y="3886426"/>
              <a:ext cx="326596" cy="7059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6">
              <a:extLst>
                <a:ext uri="{FF2B5EF4-FFF2-40B4-BE49-F238E27FC236}">
                  <a16:creationId xmlns:a16="http://schemas.microsoft.com/office/drawing/2014/main" id="{54D8627A-6129-244A-A827-77F2E1B7A051}"/>
                </a:ext>
              </a:extLst>
            </p:cNvPr>
            <p:cNvCxnSpPr>
              <a:stCxn id="15" idx="3"/>
              <a:endCxn id="12" idx="7"/>
            </p:cNvCxnSpPr>
            <p:nvPr/>
          </p:nvCxnSpPr>
          <p:spPr>
            <a:xfrm flipH="1" flipV="1">
              <a:off x="2961884" y="4492305"/>
              <a:ext cx="572972" cy="122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7">
              <a:extLst>
                <a:ext uri="{FF2B5EF4-FFF2-40B4-BE49-F238E27FC236}">
                  <a16:creationId xmlns:a16="http://schemas.microsoft.com/office/drawing/2014/main" id="{001809A8-6C1C-744A-90AF-3164F51EEBC0}"/>
                </a:ext>
              </a:extLst>
            </p:cNvPr>
            <p:cNvCxnSpPr>
              <a:stCxn id="14" idx="6"/>
              <a:endCxn id="12" idx="3"/>
            </p:cNvCxnSpPr>
            <p:nvPr/>
          </p:nvCxnSpPr>
          <p:spPr>
            <a:xfrm>
              <a:off x="2802864" y="3676545"/>
              <a:ext cx="51580" cy="708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8">
              <a:extLst>
                <a:ext uri="{FF2B5EF4-FFF2-40B4-BE49-F238E27FC236}">
                  <a16:creationId xmlns:a16="http://schemas.microsoft.com/office/drawing/2014/main" id="{C6BE8BCF-EF9A-1C4B-90A0-5CA358DF5EDE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 rot="5400000">
              <a:off x="2229820" y="3235487"/>
              <a:ext cx="131986" cy="8621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0">
              <a:extLst>
                <a:ext uri="{FF2B5EF4-FFF2-40B4-BE49-F238E27FC236}">
                  <a16:creationId xmlns:a16="http://schemas.microsoft.com/office/drawing/2014/main" id="{5A582D7F-D1DC-9F40-B184-CA9874A1F4AA}"/>
                </a:ext>
              </a:extLst>
            </p:cNvPr>
            <p:cNvCxnSpPr>
              <a:stCxn id="8" idx="1"/>
              <a:endCxn id="11" idx="5"/>
            </p:cNvCxnSpPr>
            <p:nvPr/>
          </p:nvCxnSpPr>
          <p:spPr>
            <a:xfrm rot="5400000" flipH="1" flipV="1">
              <a:off x="4088597" y="3221109"/>
              <a:ext cx="491892" cy="6238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1">
              <a:extLst>
                <a:ext uri="{FF2B5EF4-FFF2-40B4-BE49-F238E27FC236}">
                  <a16:creationId xmlns:a16="http://schemas.microsoft.com/office/drawing/2014/main" id="{F22B308D-A4A8-8A42-AE19-5509DADB8A7E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rot="5400000" flipV="1">
              <a:off x="4164568" y="3744471"/>
              <a:ext cx="301963" cy="585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2">
              <a:extLst>
                <a:ext uri="{FF2B5EF4-FFF2-40B4-BE49-F238E27FC236}">
                  <a16:creationId xmlns:a16="http://schemas.microsoft.com/office/drawing/2014/main" id="{F09A0F7A-1221-1442-AE5B-E5C423A5F207}"/>
                </a:ext>
              </a:extLst>
            </p:cNvPr>
            <p:cNvCxnSpPr>
              <a:stCxn id="8" idx="0"/>
              <a:endCxn id="13" idx="4"/>
            </p:cNvCxnSpPr>
            <p:nvPr/>
          </p:nvCxnSpPr>
          <p:spPr>
            <a:xfrm rot="5400000" flipH="1" flipV="1">
              <a:off x="4362468" y="3468676"/>
              <a:ext cx="46426" cy="6816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3">
              <a:extLst>
                <a:ext uri="{FF2B5EF4-FFF2-40B4-BE49-F238E27FC236}">
                  <a16:creationId xmlns:a16="http://schemas.microsoft.com/office/drawing/2014/main" id="{C6D790C5-A817-0246-AAD1-D44216FAF9C9}"/>
                </a:ext>
              </a:extLst>
            </p:cNvPr>
            <p:cNvCxnSpPr>
              <a:stCxn id="11" idx="7"/>
              <a:endCxn id="5" idx="4"/>
            </p:cNvCxnSpPr>
            <p:nvPr/>
          </p:nvCxnSpPr>
          <p:spPr>
            <a:xfrm rot="5400000" flipH="1" flipV="1">
              <a:off x="4990289" y="3047649"/>
              <a:ext cx="3070" cy="475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4">
              <a:extLst>
                <a:ext uri="{FF2B5EF4-FFF2-40B4-BE49-F238E27FC236}">
                  <a16:creationId xmlns:a16="http://schemas.microsoft.com/office/drawing/2014/main" id="{FB15BF3D-61BA-5A44-9EB1-E981482D5EE3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rot="5400000" flipV="1">
              <a:off x="5041915" y="3623784"/>
              <a:ext cx="662642" cy="1350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5">
              <a:extLst>
                <a:ext uri="{FF2B5EF4-FFF2-40B4-BE49-F238E27FC236}">
                  <a16:creationId xmlns:a16="http://schemas.microsoft.com/office/drawing/2014/main" id="{C1446AFE-DDAC-0040-A6F3-9045CFE48340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 rot="5400000">
              <a:off x="4979736" y="3857051"/>
              <a:ext cx="143501" cy="626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7">
              <a:extLst>
                <a:ext uri="{FF2B5EF4-FFF2-40B4-BE49-F238E27FC236}">
                  <a16:creationId xmlns:a16="http://schemas.microsoft.com/office/drawing/2014/main" id="{813ACE96-E04D-074C-93F1-41C69DA9A428}"/>
                </a:ext>
              </a:extLst>
            </p:cNvPr>
            <p:cNvCxnSpPr>
              <a:stCxn id="13" idx="1"/>
              <a:endCxn id="5" idx="5"/>
            </p:cNvCxnSpPr>
            <p:nvPr/>
          </p:nvCxnSpPr>
          <p:spPr>
            <a:xfrm rot="5400000" flipH="1" flipV="1">
              <a:off x="4856679" y="3337254"/>
              <a:ext cx="394816" cy="395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8">
              <a:extLst>
                <a:ext uri="{FF2B5EF4-FFF2-40B4-BE49-F238E27FC236}">
                  <a16:creationId xmlns:a16="http://schemas.microsoft.com/office/drawing/2014/main" id="{5B341EAD-D0C3-9149-B0AD-03D11E84A411}"/>
                </a:ext>
              </a:extLst>
            </p:cNvPr>
            <p:cNvCxnSpPr>
              <a:stCxn id="11" idx="6"/>
              <a:endCxn id="13" idx="3"/>
            </p:cNvCxnSpPr>
            <p:nvPr/>
          </p:nvCxnSpPr>
          <p:spPr>
            <a:xfrm rot="5400000" flipV="1">
              <a:off x="4512864" y="3496674"/>
              <a:ext cx="423215" cy="485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12904A-69AD-2F4D-ACAD-02243AF6CE00}"/>
                </a:ext>
              </a:extLst>
            </p:cNvPr>
            <p:cNvSpPr/>
            <p:nvPr/>
          </p:nvSpPr>
          <p:spPr>
            <a:xfrm rot="5400000">
              <a:off x="4079090" y="2259550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7C8F2FC-5CDF-3841-8094-DF3BE0EDE7AC}"/>
                </a:ext>
              </a:extLst>
            </p:cNvPr>
            <p:cNvSpPr/>
            <p:nvPr/>
          </p:nvSpPr>
          <p:spPr>
            <a:xfrm rot="5400000">
              <a:off x="978418" y="3539371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CFE2708-84DC-104C-B8C8-68420F803D0E}"/>
                </a:ext>
              </a:extLst>
            </p:cNvPr>
            <p:cNvSpPr/>
            <p:nvPr/>
          </p:nvSpPr>
          <p:spPr>
            <a:xfrm rot="5400000">
              <a:off x="1713186" y="368021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C075506-5946-3942-B983-65A20D45A8F7}"/>
                </a:ext>
              </a:extLst>
            </p:cNvPr>
            <p:cNvSpPr/>
            <p:nvPr/>
          </p:nvSpPr>
          <p:spPr>
            <a:xfrm rot="5400000">
              <a:off x="1402604" y="423252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0CCC5DB2-4C1E-CD4B-80B9-320A2D85A8CE}"/>
                </a:ext>
              </a:extLst>
            </p:cNvPr>
            <p:cNvCxnSpPr>
              <a:stCxn id="6" idx="1"/>
              <a:endCxn id="39" idx="6"/>
            </p:cNvCxnSpPr>
            <p:nvPr/>
          </p:nvCxnSpPr>
          <p:spPr>
            <a:xfrm flipV="1">
              <a:off x="3422150" y="2411494"/>
              <a:ext cx="732912" cy="894780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4CD3AC33-A41E-C749-95E3-0203A37F4DCB}"/>
                </a:ext>
              </a:extLst>
            </p:cNvPr>
            <p:cNvCxnSpPr>
              <a:stCxn id="39" idx="2"/>
              <a:endCxn id="4" idx="7"/>
            </p:cNvCxnSpPr>
            <p:nvPr/>
          </p:nvCxnSpPr>
          <p:spPr>
            <a:xfrm flipH="1" flipV="1">
              <a:off x="3837885" y="1792988"/>
              <a:ext cx="317177" cy="466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39BCE7C5-31B7-DD4F-853B-3394FE35E182}"/>
                </a:ext>
              </a:extLst>
            </p:cNvPr>
            <p:cNvCxnSpPr>
              <a:stCxn id="39" idx="4"/>
              <a:endCxn id="10" idx="0"/>
            </p:cNvCxnSpPr>
            <p:nvPr/>
          </p:nvCxnSpPr>
          <p:spPr>
            <a:xfrm flipH="1">
              <a:off x="2954809" y="2335522"/>
              <a:ext cx="1124281" cy="36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6179D1E1-572F-E842-9970-58D42FED9AF3}"/>
                </a:ext>
              </a:extLst>
            </p:cNvPr>
            <p:cNvCxnSpPr>
              <a:stCxn id="42" idx="1"/>
              <a:endCxn id="41" idx="6"/>
            </p:cNvCxnSpPr>
            <p:nvPr/>
          </p:nvCxnSpPr>
          <p:spPr>
            <a:xfrm flipV="1">
              <a:off x="1532296" y="3832158"/>
              <a:ext cx="256862" cy="422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20352A62-4B03-E14C-8673-EA8B34AC4B10}"/>
                </a:ext>
              </a:extLst>
            </p:cNvPr>
            <p:cNvCxnSpPr>
              <a:cxnSpLocks/>
              <a:stCxn id="42" idx="3"/>
              <a:endCxn id="40" idx="7"/>
            </p:cNvCxnSpPr>
            <p:nvPr/>
          </p:nvCxnSpPr>
          <p:spPr>
            <a:xfrm flipH="1" flipV="1">
              <a:off x="1108110" y="3669063"/>
              <a:ext cx="316746" cy="5857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44822EB7-1B7A-6244-93F1-08CBCFF34F72}"/>
                </a:ext>
              </a:extLst>
            </p:cNvPr>
            <p:cNvCxnSpPr>
              <a:cxnSpLocks/>
              <a:stCxn id="40" idx="0"/>
              <a:endCxn id="41" idx="4"/>
            </p:cNvCxnSpPr>
            <p:nvPr/>
          </p:nvCxnSpPr>
          <p:spPr>
            <a:xfrm>
              <a:off x="1130362" y="3615343"/>
              <a:ext cx="582824" cy="140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28">
              <a:extLst>
                <a:ext uri="{FF2B5EF4-FFF2-40B4-BE49-F238E27FC236}">
                  <a16:creationId xmlns:a16="http://schemas.microsoft.com/office/drawing/2014/main" id="{E53D9CC3-2C3B-4748-AEA7-61CC52230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126" y="1815157"/>
              <a:ext cx="1754955" cy="1221855"/>
            </a:xfrm>
            <a:prstGeom prst="rect">
              <a:avLst/>
            </a:prstGeom>
          </p:spPr>
        </p:pic>
        <p:sp>
          <p:nvSpPr>
            <p:cNvPr id="157" name="Gewitterblitz 2">
              <a:extLst>
                <a:ext uri="{FF2B5EF4-FFF2-40B4-BE49-F238E27FC236}">
                  <a16:creationId xmlns:a16="http://schemas.microsoft.com/office/drawing/2014/main" id="{C457D312-3B2B-0F47-8EC0-D8AF3315BB2E}"/>
                </a:ext>
              </a:extLst>
            </p:cNvPr>
            <p:cNvSpPr/>
            <p:nvPr/>
          </p:nvSpPr>
          <p:spPr>
            <a:xfrm rot="20039890">
              <a:off x="2558276" y="2911815"/>
              <a:ext cx="520926" cy="497873"/>
            </a:xfrm>
            <a:prstGeom prst="lightningBol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40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8" name="Textfeld 44">
              <a:extLst>
                <a:ext uri="{FF2B5EF4-FFF2-40B4-BE49-F238E27FC236}">
                  <a16:creationId xmlns:a16="http://schemas.microsoft.com/office/drawing/2014/main" id="{82CF8BFE-6CCC-824D-8D4E-EA908DC8A264}"/>
                </a:ext>
              </a:extLst>
            </p:cNvPr>
            <p:cNvSpPr txBox="1"/>
            <p:nvPr/>
          </p:nvSpPr>
          <p:spPr>
            <a:xfrm>
              <a:off x="1856929" y="2918526"/>
              <a:ext cx="640114" cy="4572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Tau </a:t>
              </a:r>
            </a:p>
            <a:p>
              <a:pPr algn="ctr"/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pathology</a:t>
              </a:r>
              <a:endPara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5E295985-2071-0E4D-B6E6-13BB4719726F}"/>
                </a:ext>
              </a:extLst>
            </p:cNvPr>
            <p:cNvSpPr txBox="1"/>
            <p:nvPr/>
          </p:nvSpPr>
          <p:spPr>
            <a:xfrm>
              <a:off x="3514142" y="3184208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R = 6</a:t>
              </a:r>
            </a:p>
          </p:txBody>
        </p:sp>
        <p:sp>
          <p:nvSpPr>
            <p:cNvPr id="50" name="Gewitterblitz 2">
              <a:extLst>
                <a:ext uri="{FF2B5EF4-FFF2-40B4-BE49-F238E27FC236}">
                  <a16:creationId xmlns:a16="http://schemas.microsoft.com/office/drawing/2014/main" id="{F755DD99-13B4-034C-82B6-075BB8C231FB}"/>
                </a:ext>
              </a:extLst>
            </p:cNvPr>
            <p:cNvSpPr/>
            <p:nvPr/>
          </p:nvSpPr>
          <p:spPr>
            <a:xfrm rot="4380003" flipH="1">
              <a:off x="5619368" y="4050849"/>
              <a:ext cx="521042" cy="420032"/>
            </a:xfrm>
            <a:prstGeom prst="lightningBol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40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1" name="Textfeld 44">
              <a:extLst>
                <a:ext uri="{FF2B5EF4-FFF2-40B4-BE49-F238E27FC236}">
                  <a16:creationId xmlns:a16="http://schemas.microsoft.com/office/drawing/2014/main" id="{93ADF94B-E872-0F41-8277-E342BB709FF2}"/>
                </a:ext>
              </a:extLst>
            </p:cNvPr>
            <p:cNvSpPr txBox="1"/>
            <p:nvPr/>
          </p:nvSpPr>
          <p:spPr>
            <a:xfrm>
              <a:off x="5222564" y="4398537"/>
              <a:ext cx="640114" cy="4572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Tau </a:t>
              </a:r>
            </a:p>
            <a:p>
              <a:pPr algn="ctr"/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pathology</a:t>
              </a:r>
              <a:endPara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  <p:cxnSp>
          <p:nvCxnSpPr>
            <p:cNvPr id="52" name="Straight Connector 36">
              <a:extLst>
                <a:ext uri="{FF2B5EF4-FFF2-40B4-BE49-F238E27FC236}">
                  <a16:creationId xmlns:a16="http://schemas.microsoft.com/office/drawing/2014/main" id="{61AE9674-1931-DA4B-B0E0-697F04664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5926" y="3862252"/>
              <a:ext cx="86543" cy="326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67A4E2A0-530A-4341-9F42-8534153C799E}"/>
                </a:ext>
              </a:extLst>
            </p:cNvPr>
            <p:cNvSpPr txBox="1"/>
            <p:nvPr/>
          </p:nvSpPr>
          <p:spPr>
            <a:xfrm>
              <a:off x="962201" y="1103351"/>
              <a:ext cx="914400" cy="974399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Globally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connected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hubs</a:t>
              </a:r>
              <a:endParaRPr lang="de-DE" sz="2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Fußzeilenplatzhalter 4">
            <a:extLst>
              <a:ext uri="{FF2B5EF4-FFF2-40B4-BE49-F238E27FC236}">
                <a16:creationId xmlns:a16="http://schemas.microsoft.com/office/drawing/2014/main" id="{1840BEA8-861F-CD4F-8C3F-8FA56005BD8B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Frontzkowski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…Franzmeier,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994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FF95CB-953A-D04C-9A43-8F6D5B96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interconnected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hubs</a:t>
            </a:r>
            <a:r>
              <a:rPr lang="de-DE" dirty="0"/>
              <a:t> </a:t>
            </a:r>
            <a:r>
              <a:rPr lang="de-DE" dirty="0" err="1"/>
              <a:t>facilitate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tau?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05B38045-E7A4-C442-ACED-D92DE91ACBB1}"/>
              </a:ext>
            </a:extLst>
          </p:cNvPr>
          <p:cNvSpPr txBox="1"/>
          <p:nvPr/>
        </p:nvSpPr>
        <p:spPr>
          <a:xfrm>
            <a:off x="5472234" y="3949173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2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R = 2</a:t>
            </a:r>
          </a:p>
        </p:txBody>
      </p: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49810714-2246-CE4C-A701-DADB9D46399C}"/>
              </a:ext>
            </a:extLst>
          </p:cNvPr>
          <p:cNvGrpSpPr/>
          <p:nvPr/>
        </p:nvGrpSpPr>
        <p:grpSpPr>
          <a:xfrm>
            <a:off x="525126" y="1584611"/>
            <a:ext cx="5564779" cy="3752386"/>
            <a:chOff x="525126" y="1103351"/>
            <a:chExt cx="5564779" cy="375238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5F82231-783C-0945-8E67-687B3D2B9682}"/>
                </a:ext>
              </a:extLst>
            </p:cNvPr>
            <p:cNvSpPr/>
            <p:nvPr/>
          </p:nvSpPr>
          <p:spPr>
            <a:xfrm rot="5400000">
              <a:off x="3708193" y="1663296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FCABF8B-ABFE-684A-95F3-600A6E024710}"/>
                </a:ext>
              </a:extLst>
            </p:cNvPr>
            <p:cNvSpPr/>
            <p:nvPr/>
          </p:nvSpPr>
          <p:spPr>
            <a:xfrm rot="5400000">
              <a:off x="5229733" y="3208051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7D7B08-2FB9-9349-95C6-CF643887BA96}"/>
                </a:ext>
              </a:extLst>
            </p:cNvPr>
            <p:cNvSpPr/>
            <p:nvPr/>
          </p:nvSpPr>
          <p:spPr>
            <a:xfrm rot="5400000">
              <a:off x="3292458" y="3284022"/>
              <a:ext cx="151944" cy="151944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3B9746D-6DDD-2240-8D56-6CB4AF5DE4FE}"/>
                </a:ext>
              </a:extLst>
            </p:cNvPr>
            <p:cNvSpPr/>
            <p:nvPr/>
          </p:nvSpPr>
          <p:spPr>
            <a:xfrm rot="5400000">
              <a:off x="5364796" y="4022636"/>
              <a:ext cx="151944" cy="15194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54E88A-14FA-E54E-85AE-5C9C0B452DD3}"/>
                </a:ext>
              </a:extLst>
            </p:cNvPr>
            <p:cNvSpPr/>
            <p:nvPr/>
          </p:nvSpPr>
          <p:spPr>
            <a:xfrm rot="5400000">
              <a:off x="3892920" y="3756734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5C5F6FA-0849-CF49-B37A-363427AE327A}"/>
                </a:ext>
              </a:extLst>
            </p:cNvPr>
            <p:cNvSpPr/>
            <p:nvPr/>
          </p:nvSpPr>
          <p:spPr>
            <a:xfrm rot="5400000">
              <a:off x="4586234" y="4166138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71702D-0569-0E43-9193-B8E87C844C0B}"/>
                </a:ext>
              </a:extLst>
            </p:cNvPr>
            <p:cNvSpPr/>
            <p:nvPr/>
          </p:nvSpPr>
          <p:spPr>
            <a:xfrm rot="5400000">
              <a:off x="2802865" y="2296393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5208C8-DF27-3246-9CCC-6526499C868D}"/>
                </a:ext>
              </a:extLst>
            </p:cNvPr>
            <p:cNvSpPr/>
            <p:nvPr/>
          </p:nvSpPr>
          <p:spPr>
            <a:xfrm rot="5400000">
              <a:off x="4624222" y="315740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413942-3BC9-7146-ACC1-B0D15ABEC904}"/>
                </a:ext>
              </a:extLst>
            </p:cNvPr>
            <p:cNvSpPr/>
            <p:nvPr/>
          </p:nvSpPr>
          <p:spPr>
            <a:xfrm rot="5400000">
              <a:off x="2832192" y="4362613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80E045-FAB1-DC4B-AE71-365F844D9445}"/>
                </a:ext>
              </a:extLst>
            </p:cNvPr>
            <p:cNvSpPr/>
            <p:nvPr/>
          </p:nvSpPr>
          <p:spPr>
            <a:xfrm rot="5400000">
              <a:off x="4726497" y="3710308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C11FECA-D90D-4743-BCB6-EFB2CEB4D537}"/>
                </a:ext>
              </a:extLst>
            </p:cNvPr>
            <p:cNvSpPr/>
            <p:nvPr/>
          </p:nvSpPr>
          <p:spPr>
            <a:xfrm rot="5400000">
              <a:off x="2726892" y="3524601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C33BC0-1A4C-A744-904A-969F8D17BEBE}"/>
                </a:ext>
              </a:extLst>
            </p:cNvPr>
            <p:cNvSpPr/>
            <p:nvPr/>
          </p:nvSpPr>
          <p:spPr>
            <a:xfrm rot="5400000">
              <a:off x="3512604" y="459242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18" name="Straight Connector 18">
              <a:extLst>
                <a:ext uri="{FF2B5EF4-FFF2-40B4-BE49-F238E27FC236}">
                  <a16:creationId xmlns:a16="http://schemas.microsoft.com/office/drawing/2014/main" id="{04735A9E-B444-AE4C-A48A-713CFE6F7D82}"/>
                </a:ext>
              </a:extLst>
            </p:cNvPr>
            <p:cNvCxnSpPr>
              <a:cxnSpLocks/>
              <a:stCxn id="10" idx="7"/>
              <a:endCxn id="6" idx="3"/>
            </p:cNvCxnSpPr>
            <p:nvPr/>
          </p:nvCxnSpPr>
          <p:spPr>
            <a:xfrm rot="5400000" flipV="1">
              <a:off x="2683539" y="2675103"/>
              <a:ext cx="880188" cy="382152"/>
            </a:xfrm>
            <a:prstGeom prst="line">
              <a:avLst/>
            </a:prstGeom>
            <a:ln w="31750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9">
              <a:extLst>
                <a:ext uri="{FF2B5EF4-FFF2-40B4-BE49-F238E27FC236}">
                  <a16:creationId xmlns:a16="http://schemas.microsoft.com/office/drawing/2014/main" id="{24F57BEA-A2D5-6749-96F3-AB40477FA699}"/>
                </a:ext>
              </a:extLst>
            </p:cNvPr>
            <p:cNvCxnSpPr>
              <a:stCxn id="4" idx="5"/>
              <a:endCxn id="10" idx="1"/>
            </p:cNvCxnSpPr>
            <p:nvPr/>
          </p:nvCxnSpPr>
          <p:spPr>
            <a:xfrm rot="5400000">
              <a:off x="3068673" y="1656872"/>
              <a:ext cx="525656" cy="797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0">
              <a:extLst>
                <a:ext uri="{FF2B5EF4-FFF2-40B4-BE49-F238E27FC236}">
                  <a16:creationId xmlns:a16="http://schemas.microsoft.com/office/drawing/2014/main" id="{9A1A198D-8FC7-DE49-AF6B-1F8C16BB2B02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 flipH="1">
              <a:off x="3368430" y="1815240"/>
              <a:ext cx="415735" cy="1468782"/>
            </a:xfrm>
            <a:prstGeom prst="line">
              <a:avLst/>
            </a:prstGeom>
            <a:ln w="31750"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1">
              <a:extLst>
                <a:ext uri="{FF2B5EF4-FFF2-40B4-BE49-F238E27FC236}">
                  <a16:creationId xmlns:a16="http://schemas.microsoft.com/office/drawing/2014/main" id="{0A5A209E-DEA4-5A4C-B246-5EA74101D324}"/>
                </a:ext>
              </a:extLst>
            </p:cNvPr>
            <p:cNvCxnSpPr>
              <a:stCxn id="6" idx="7"/>
              <a:endCxn id="8" idx="3"/>
            </p:cNvCxnSpPr>
            <p:nvPr/>
          </p:nvCxnSpPr>
          <p:spPr>
            <a:xfrm rot="5400000" flipV="1">
              <a:off x="3486026" y="3349839"/>
              <a:ext cx="365270" cy="493021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2">
              <a:extLst>
                <a:ext uri="{FF2B5EF4-FFF2-40B4-BE49-F238E27FC236}">
                  <a16:creationId xmlns:a16="http://schemas.microsoft.com/office/drawing/2014/main" id="{66169F89-D90C-3C43-A2DC-42C12BE986C5}"/>
                </a:ext>
              </a:extLst>
            </p:cNvPr>
            <p:cNvCxnSpPr>
              <a:cxnSpLocks/>
              <a:stCxn id="6" idx="5"/>
              <a:endCxn id="14" idx="0"/>
            </p:cNvCxnSpPr>
            <p:nvPr/>
          </p:nvCxnSpPr>
          <p:spPr>
            <a:xfrm rot="5400000">
              <a:off x="3003343" y="3289208"/>
              <a:ext cx="186858" cy="435873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3">
              <a:extLst>
                <a:ext uri="{FF2B5EF4-FFF2-40B4-BE49-F238E27FC236}">
                  <a16:creationId xmlns:a16="http://schemas.microsoft.com/office/drawing/2014/main" id="{F3CEE896-38FE-964E-894D-B978E435D0E3}"/>
                </a:ext>
              </a:extLst>
            </p:cNvPr>
            <p:cNvCxnSpPr>
              <a:stCxn id="6" idx="6"/>
              <a:endCxn id="12" idx="2"/>
            </p:cNvCxnSpPr>
            <p:nvPr/>
          </p:nvCxnSpPr>
          <p:spPr>
            <a:xfrm flipH="1">
              <a:off x="2908164" y="3435966"/>
              <a:ext cx="460266" cy="926647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4">
              <a:extLst>
                <a:ext uri="{FF2B5EF4-FFF2-40B4-BE49-F238E27FC236}">
                  <a16:creationId xmlns:a16="http://schemas.microsoft.com/office/drawing/2014/main" id="{AADF3651-5296-7D49-BCD3-AA84626295B3}"/>
                </a:ext>
              </a:extLst>
            </p:cNvPr>
            <p:cNvCxnSpPr>
              <a:stCxn id="8" idx="5"/>
              <a:endCxn id="12" idx="1"/>
            </p:cNvCxnSpPr>
            <p:nvPr/>
          </p:nvCxnSpPr>
          <p:spPr>
            <a:xfrm flipH="1">
              <a:off x="2961884" y="3886426"/>
              <a:ext cx="953288" cy="4984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5">
              <a:extLst>
                <a:ext uri="{FF2B5EF4-FFF2-40B4-BE49-F238E27FC236}">
                  <a16:creationId xmlns:a16="http://schemas.microsoft.com/office/drawing/2014/main" id="{03637460-92C1-6E44-B367-624C6A87A5B6}"/>
                </a:ext>
              </a:extLst>
            </p:cNvPr>
            <p:cNvCxnSpPr>
              <a:stCxn id="8" idx="5"/>
              <a:endCxn id="15" idx="2"/>
            </p:cNvCxnSpPr>
            <p:nvPr/>
          </p:nvCxnSpPr>
          <p:spPr>
            <a:xfrm flipH="1">
              <a:off x="3588576" y="3886426"/>
              <a:ext cx="326596" cy="7059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6">
              <a:extLst>
                <a:ext uri="{FF2B5EF4-FFF2-40B4-BE49-F238E27FC236}">
                  <a16:creationId xmlns:a16="http://schemas.microsoft.com/office/drawing/2014/main" id="{54D8627A-6129-244A-A827-77F2E1B7A051}"/>
                </a:ext>
              </a:extLst>
            </p:cNvPr>
            <p:cNvCxnSpPr>
              <a:stCxn id="15" idx="3"/>
              <a:endCxn id="12" idx="7"/>
            </p:cNvCxnSpPr>
            <p:nvPr/>
          </p:nvCxnSpPr>
          <p:spPr>
            <a:xfrm flipH="1" flipV="1">
              <a:off x="2961884" y="4492305"/>
              <a:ext cx="572972" cy="1223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7">
              <a:extLst>
                <a:ext uri="{FF2B5EF4-FFF2-40B4-BE49-F238E27FC236}">
                  <a16:creationId xmlns:a16="http://schemas.microsoft.com/office/drawing/2014/main" id="{001809A8-6C1C-744A-90AF-3164F51EEBC0}"/>
                </a:ext>
              </a:extLst>
            </p:cNvPr>
            <p:cNvCxnSpPr>
              <a:stCxn id="14" idx="6"/>
              <a:endCxn id="12" idx="3"/>
            </p:cNvCxnSpPr>
            <p:nvPr/>
          </p:nvCxnSpPr>
          <p:spPr>
            <a:xfrm>
              <a:off x="2802864" y="3676545"/>
              <a:ext cx="51580" cy="708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8">
              <a:extLst>
                <a:ext uri="{FF2B5EF4-FFF2-40B4-BE49-F238E27FC236}">
                  <a16:creationId xmlns:a16="http://schemas.microsoft.com/office/drawing/2014/main" id="{C6BE8BCF-EF9A-1C4B-90A0-5CA358DF5EDE}"/>
                </a:ext>
              </a:extLst>
            </p:cNvPr>
            <p:cNvCxnSpPr>
              <a:cxnSpLocks/>
              <a:stCxn id="14" idx="4"/>
            </p:cNvCxnSpPr>
            <p:nvPr/>
          </p:nvCxnSpPr>
          <p:spPr>
            <a:xfrm rot="5400000">
              <a:off x="2229820" y="3235487"/>
              <a:ext cx="131986" cy="8621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0">
              <a:extLst>
                <a:ext uri="{FF2B5EF4-FFF2-40B4-BE49-F238E27FC236}">
                  <a16:creationId xmlns:a16="http://schemas.microsoft.com/office/drawing/2014/main" id="{5A582D7F-D1DC-9F40-B184-CA9874A1F4AA}"/>
                </a:ext>
              </a:extLst>
            </p:cNvPr>
            <p:cNvCxnSpPr>
              <a:stCxn id="8" idx="1"/>
              <a:endCxn id="11" idx="5"/>
            </p:cNvCxnSpPr>
            <p:nvPr/>
          </p:nvCxnSpPr>
          <p:spPr>
            <a:xfrm rot="5400000" flipH="1" flipV="1">
              <a:off x="4088597" y="3221109"/>
              <a:ext cx="491892" cy="6238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1">
              <a:extLst>
                <a:ext uri="{FF2B5EF4-FFF2-40B4-BE49-F238E27FC236}">
                  <a16:creationId xmlns:a16="http://schemas.microsoft.com/office/drawing/2014/main" id="{F22B308D-A4A8-8A42-AE19-5509DADB8A7E}"/>
                </a:ext>
              </a:extLst>
            </p:cNvPr>
            <p:cNvCxnSpPr>
              <a:cxnSpLocks/>
              <a:stCxn id="8" idx="7"/>
              <a:endCxn id="9" idx="3"/>
            </p:cNvCxnSpPr>
            <p:nvPr/>
          </p:nvCxnSpPr>
          <p:spPr>
            <a:xfrm rot="5400000" flipV="1">
              <a:off x="4164568" y="3744471"/>
              <a:ext cx="301963" cy="585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2">
              <a:extLst>
                <a:ext uri="{FF2B5EF4-FFF2-40B4-BE49-F238E27FC236}">
                  <a16:creationId xmlns:a16="http://schemas.microsoft.com/office/drawing/2014/main" id="{F09A0F7A-1221-1442-AE5B-E5C423A5F207}"/>
                </a:ext>
              </a:extLst>
            </p:cNvPr>
            <p:cNvCxnSpPr>
              <a:stCxn id="8" idx="0"/>
              <a:endCxn id="13" idx="4"/>
            </p:cNvCxnSpPr>
            <p:nvPr/>
          </p:nvCxnSpPr>
          <p:spPr>
            <a:xfrm rot="5400000" flipH="1" flipV="1">
              <a:off x="4362468" y="3468676"/>
              <a:ext cx="46426" cy="6816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3">
              <a:extLst>
                <a:ext uri="{FF2B5EF4-FFF2-40B4-BE49-F238E27FC236}">
                  <a16:creationId xmlns:a16="http://schemas.microsoft.com/office/drawing/2014/main" id="{C6D790C5-A817-0246-AAD1-D44216FAF9C9}"/>
                </a:ext>
              </a:extLst>
            </p:cNvPr>
            <p:cNvCxnSpPr>
              <a:stCxn id="11" idx="7"/>
              <a:endCxn id="5" idx="4"/>
            </p:cNvCxnSpPr>
            <p:nvPr/>
          </p:nvCxnSpPr>
          <p:spPr>
            <a:xfrm rot="5400000" flipH="1" flipV="1">
              <a:off x="4990289" y="3047649"/>
              <a:ext cx="3070" cy="4758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4">
              <a:extLst>
                <a:ext uri="{FF2B5EF4-FFF2-40B4-BE49-F238E27FC236}">
                  <a16:creationId xmlns:a16="http://schemas.microsoft.com/office/drawing/2014/main" id="{FB15BF3D-61BA-5A44-9EB1-E981482D5EE3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rot="5400000" flipV="1">
              <a:off x="5041915" y="3623784"/>
              <a:ext cx="662642" cy="135062"/>
            </a:xfrm>
            <a:prstGeom prst="line">
              <a:avLst/>
            </a:prstGeom>
            <a:ln w="31750">
              <a:solidFill>
                <a:schemeClr val="tx1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5">
              <a:extLst>
                <a:ext uri="{FF2B5EF4-FFF2-40B4-BE49-F238E27FC236}">
                  <a16:creationId xmlns:a16="http://schemas.microsoft.com/office/drawing/2014/main" id="{C1446AFE-DDAC-0040-A6F3-9045CFE48340}"/>
                </a:ext>
              </a:extLst>
            </p:cNvPr>
            <p:cNvCxnSpPr>
              <a:stCxn id="7" idx="4"/>
              <a:endCxn id="9" idx="0"/>
            </p:cNvCxnSpPr>
            <p:nvPr/>
          </p:nvCxnSpPr>
          <p:spPr>
            <a:xfrm rot="5400000">
              <a:off x="4979736" y="3857051"/>
              <a:ext cx="143501" cy="626617"/>
            </a:xfrm>
            <a:prstGeom prst="line">
              <a:avLst/>
            </a:prstGeom>
            <a:ln w="31750">
              <a:solidFill>
                <a:schemeClr val="tx1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6">
              <a:extLst>
                <a:ext uri="{FF2B5EF4-FFF2-40B4-BE49-F238E27FC236}">
                  <a16:creationId xmlns:a16="http://schemas.microsoft.com/office/drawing/2014/main" id="{4A34F43A-4E4A-FE4B-8C55-EFAA18C56D86}"/>
                </a:ext>
              </a:extLst>
            </p:cNvPr>
            <p:cNvCxnSpPr>
              <a:cxnSpLocks/>
              <a:stCxn id="13" idx="6"/>
              <a:endCxn id="9" idx="1"/>
            </p:cNvCxnSpPr>
            <p:nvPr/>
          </p:nvCxnSpPr>
          <p:spPr>
            <a:xfrm flipH="1">
              <a:off x="4715926" y="3862252"/>
              <a:ext cx="86543" cy="3261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7">
              <a:extLst>
                <a:ext uri="{FF2B5EF4-FFF2-40B4-BE49-F238E27FC236}">
                  <a16:creationId xmlns:a16="http://schemas.microsoft.com/office/drawing/2014/main" id="{813ACE96-E04D-074C-93F1-41C69DA9A428}"/>
                </a:ext>
              </a:extLst>
            </p:cNvPr>
            <p:cNvCxnSpPr>
              <a:stCxn id="13" idx="1"/>
              <a:endCxn id="5" idx="5"/>
            </p:cNvCxnSpPr>
            <p:nvPr/>
          </p:nvCxnSpPr>
          <p:spPr>
            <a:xfrm rot="5400000" flipH="1" flipV="1">
              <a:off x="4856679" y="3337254"/>
              <a:ext cx="394816" cy="395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8">
              <a:extLst>
                <a:ext uri="{FF2B5EF4-FFF2-40B4-BE49-F238E27FC236}">
                  <a16:creationId xmlns:a16="http://schemas.microsoft.com/office/drawing/2014/main" id="{5B341EAD-D0C3-9149-B0AD-03D11E84A411}"/>
                </a:ext>
              </a:extLst>
            </p:cNvPr>
            <p:cNvCxnSpPr>
              <a:stCxn id="11" idx="6"/>
              <a:endCxn id="13" idx="3"/>
            </p:cNvCxnSpPr>
            <p:nvPr/>
          </p:nvCxnSpPr>
          <p:spPr>
            <a:xfrm rot="5400000" flipV="1">
              <a:off x="4512864" y="3496674"/>
              <a:ext cx="423215" cy="485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12904A-69AD-2F4D-ACAD-02243AF6CE00}"/>
                </a:ext>
              </a:extLst>
            </p:cNvPr>
            <p:cNvSpPr/>
            <p:nvPr/>
          </p:nvSpPr>
          <p:spPr>
            <a:xfrm rot="5400000">
              <a:off x="4079090" y="2259550"/>
              <a:ext cx="151944" cy="15194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7C8F2FC-5CDF-3841-8094-DF3BE0EDE7AC}"/>
                </a:ext>
              </a:extLst>
            </p:cNvPr>
            <p:cNvSpPr/>
            <p:nvPr/>
          </p:nvSpPr>
          <p:spPr>
            <a:xfrm rot="5400000">
              <a:off x="978418" y="3539371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CFE2708-84DC-104C-B8C8-68420F803D0E}"/>
                </a:ext>
              </a:extLst>
            </p:cNvPr>
            <p:cNvSpPr/>
            <p:nvPr/>
          </p:nvSpPr>
          <p:spPr>
            <a:xfrm rot="5400000">
              <a:off x="1713186" y="3680214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C075506-5946-3942-B983-65A20D45A8F7}"/>
                </a:ext>
              </a:extLst>
            </p:cNvPr>
            <p:cNvSpPr/>
            <p:nvPr/>
          </p:nvSpPr>
          <p:spPr>
            <a:xfrm rot="5400000">
              <a:off x="1402604" y="4232520"/>
              <a:ext cx="151944" cy="15194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0CCC5DB2-4C1E-CD4B-80B9-320A2D85A8CE}"/>
                </a:ext>
              </a:extLst>
            </p:cNvPr>
            <p:cNvCxnSpPr>
              <a:stCxn id="6" idx="1"/>
              <a:endCxn id="39" idx="6"/>
            </p:cNvCxnSpPr>
            <p:nvPr/>
          </p:nvCxnSpPr>
          <p:spPr>
            <a:xfrm flipV="1">
              <a:off x="3422150" y="2411494"/>
              <a:ext cx="732912" cy="894780"/>
            </a:xfrm>
            <a:prstGeom prst="line">
              <a:avLst/>
            </a:prstGeom>
            <a:ln w="31750"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4CD3AC33-A41E-C749-95E3-0203A37F4DCB}"/>
                </a:ext>
              </a:extLst>
            </p:cNvPr>
            <p:cNvCxnSpPr>
              <a:stCxn id="39" idx="2"/>
              <a:endCxn id="4" idx="7"/>
            </p:cNvCxnSpPr>
            <p:nvPr/>
          </p:nvCxnSpPr>
          <p:spPr>
            <a:xfrm flipH="1" flipV="1">
              <a:off x="3837885" y="1792988"/>
              <a:ext cx="317177" cy="4665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39BCE7C5-31B7-DD4F-853B-3394FE35E182}"/>
                </a:ext>
              </a:extLst>
            </p:cNvPr>
            <p:cNvCxnSpPr>
              <a:stCxn id="39" idx="4"/>
              <a:endCxn id="10" idx="0"/>
            </p:cNvCxnSpPr>
            <p:nvPr/>
          </p:nvCxnSpPr>
          <p:spPr>
            <a:xfrm flipH="1">
              <a:off x="2954809" y="2335522"/>
              <a:ext cx="1124281" cy="36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6179D1E1-572F-E842-9970-58D42FED9AF3}"/>
                </a:ext>
              </a:extLst>
            </p:cNvPr>
            <p:cNvCxnSpPr>
              <a:stCxn id="42" idx="1"/>
              <a:endCxn id="41" idx="6"/>
            </p:cNvCxnSpPr>
            <p:nvPr/>
          </p:nvCxnSpPr>
          <p:spPr>
            <a:xfrm flipV="1">
              <a:off x="1532296" y="3832158"/>
              <a:ext cx="256862" cy="422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20352A62-4B03-E14C-8673-EA8B34AC4B10}"/>
                </a:ext>
              </a:extLst>
            </p:cNvPr>
            <p:cNvCxnSpPr>
              <a:cxnSpLocks/>
              <a:stCxn id="42" idx="3"/>
              <a:endCxn id="40" idx="7"/>
            </p:cNvCxnSpPr>
            <p:nvPr/>
          </p:nvCxnSpPr>
          <p:spPr>
            <a:xfrm flipH="1" flipV="1">
              <a:off x="1108110" y="3669063"/>
              <a:ext cx="316746" cy="5857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>
              <a:extLst>
                <a:ext uri="{FF2B5EF4-FFF2-40B4-BE49-F238E27FC236}">
                  <a16:creationId xmlns:a16="http://schemas.microsoft.com/office/drawing/2014/main" id="{44822EB7-1B7A-6244-93F1-08CBCFF34F72}"/>
                </a:ext>
              </a:extLst>
            </p:cNvPr>
            <p:cNvCxnSpPr>
              <a:cxnSpLocks/>
              <a:stCxn id="40" idx="0"/>
              <a:endCxn id="41" idx="4"/>
            </p:cNvCxnSpPr>
            <p:nvPr/>
          </p:nvCxnSpPr>
          <p:spPr>
            <a:xfrm>
              <a:off x="1130362" y="3615343"/>
              <a:ext cx="582824" cy="1408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" name="Picture 128">
              <a:extLst>
                <a:ext uri="{FF2B5EF4-FFF2-40B4-BE49-F238E27FC236}">
                  <a16:creationId xmlns:a16="http://schemas.microsoft.com/office/drawing/2014/main" id="{E53D9CC3-2C3B-4748-AEA7-61CC52230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126" y="1815157"/>
              <a:ext cx="1754955" cy="1221855"/>
            </a:xfrm>
            <a:prstGeom prst="rect">
              <a:avLst/>
            </a:prstGeom>
          </p:spPr>
        </p:pic>
        <p:sp>
          <p:nvSpPr>
            <p:cNvPr id="157" name="Gewitterblitz 2">
              <a:extLst>
                <a:ext uri="{FF2B5EF4-FFF2-40B4-BE49-F238E27FC236}">
                  <a16:creationId xmlns:a16="http://schemas.microsoft.com/office/drawing/2014/main" id="{C457D312-3B2B-0F47-8EC0-D8AF3315BB2E}"/>
                </a:ext>
              </a:extLst>
            </p:cNvPr>
            <p:cNvSpPr/>
            <p:nvPr/>
          </p:nvSpPr>
          <p:spPr>
            <a:xfrm rot="20039890">
              <a:off x="2558276" y="2911815"/>
              <a:ext cx="520926" cy="497873"/>
            </a:xfrm>
            <a:prstGeom prst="lightningBol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40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58" name="Textfeld 44">
              <a:extLst>
                <a:ext uri="{FF2B5EF4-FFF2-40B4-BE49-F238E27FC236}">
                  <a16:creationId xmlns:a16="http://schemas.microsoft.com/office/drawing/2014/main" id="{82CF8BFE-6CCC-824D-8D4E-EA908DC8A264}"/>
                </a:ext>
              </a:extLst>
            </p:cNvPr>
            <p:cNvSpPr txBox="1"/>
            <p:nvPr/>
          </p:nvSpPr>
          <p:spPr>
            <a:xfrm>
              <a:off x="1856929" y="2918526"/>
              <a:ext cx="640114" cy="4572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Tau </a:t>
              </a:r>
            </a:p>
            <a:p>
              <a:pPr algn="ctr"/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pathology</a:t>
              </a:r>
              <a:endPara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5E295985-2071-0E4D-B6E6-13BB4719726F}"/>
                </a:ext>
              </a:extLst>
            </p:cNvPr>
            <p:cNvSpPr txBox="1"/>
            <p:nvPr/>
          </p:nvSpPr>
          <p:spPr>
            <a:xfrm>
              <a:off x="3514142" y="3184208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R = 6</a:t>
              </a:r>
            </a:p>
          </p:txBody>
        </p:sp>
        <p:sp>
          <p:nvSpPr>
            <p:cNvPr id="50" name="Gewitterblitz 2">
              <a:extLst>
                <a:ext uri="{FF2B5EF4-FFF2-40B4-BE49-F238E27FC236}">
                  <a16:creationId xmlns:a16="http://schemas.microsoft.com/office/drawing/2014/main" id="{F755DD99-13B4-034C-82B6-075BB8C231FB}"/>
                </a:ext>
              </a:extLst>
            </p:cNvPr>
            <p:cNvSpPr/>
            <p:nvPr/>
          </p:nvSpPr>
          <p:spPr>
            <a:xfrm rot="4380003" flipH="1">
              <a:off x="5619368" y="4050849"/>
              <a:ext cx="521042" cy="420032"/>
            </a:xfrm>
            <a:prstGeom prst="lightningBol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40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1" name="Textfeld 44">
              <a:extLst>
                <a:ext uri="{FF2B5EF4-FFF2-40B4-BE49-F238E27FC236}">
                  <a16:creationId xmlns:a16="http://schemas.microsoft.com/office/drawing/2014/main" id="{93ADF94B-E872-0F41-8277-E342BB709FF2}"/>
                </a:ext>
              </a:extLst>
            </p:cNvPr>
            <p:cNvSpPr txBox="1"/>
            <p:nvPr/>
          </p:nvSpPr>
          <p:spPr>
            <a:xfrm>
              <a:off x="5222564" y="4398537"/>
              <a:ext cx="640114" cy="4572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Tau </a:t>
              </a:r>
            </a:p>
            <a:p>
              <a:pPr algn="ctr"/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pathology</a:t>
              </a:r>
              <a:endPara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58EEBC75-9AA5-F641-8AEC-6551A72D0940}"/>
                </a:ext>
              </a:extLst>
            </p:cNvPr>
            <p:cNvSpPr txBox="1"/>
            <p:nvPr/>
          </p:nvSpPr>
          <p:spPr>
            <a:xfrm>
              <a:off x="962201" y="1103351"/>
              <a:ext cx="914400" cy="974399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Globally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connected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de-DE" sz="20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hubs</a:t>
              </a:r>
              <a:endParaRPr lang="de-DE" sz="20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DA3F043-77BC-F540-AAED-0A01E9C11E90}"/>
              </a:ext>
            </a:extLst>
          </p:cNvPr>
          <p:cNvGrpSpPr/>
          <p:nvPr/>
        </p:nvGrpSpPr>
        <p:grpSpPr>
          <a:xfrm>
            <a:off x="7220501" y="3043908"/>
            <a:ext cx="4683069" cy="3345049"/>
            <a:chOff x="7220501" y="3043908"/>
            <a:chExt cx="4683069" cy="3345049"/>
          </a:xfrm>
        </p:grpSpPr>
        <p:pic>
          <p:nvPicPr>
            <p:cNvPr id="78" name="Grafik 77">
              <a:extLst>
                <a:ext uri="{FF2B5EF4-FFF2-40B4-BE49-F238E27FC236}">
                  <a16:creationId xmlns:a16="http://schemas.microsoft.com/office/drawing/2014/main" id="{195EF1BF-D2E5-614F-941A-8CDCD6E66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0501" y="3043908"/>
              <a:ext cx="4683069" cy="3345049"/>
            </a:xfrm>
            <a:prstGeom prst="rect">
              <a:avLst/>
            </a:prstGeom>
          </p:spPr>
        </p:pic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EF3508B6-33CD-7D4E-8391-B6682EEC61E8}"/>
                </a:ext>
              </a:extLst>
            </p:cNvPr>
            <p:cNvSpPr txBox="1"/>
            <p:nvPr/>
          </p:nvSpPr>
          <p:spPr>
            <a:xfrm>
              <a:off x="8077926" y="3171861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de-DE" sz="2000" dirty="0">
                  <a:solidFill>
                    <a:srgbClr val="23395E"/>
                  </a:solidFill>
                  <a:latin typeface="Symbol" pitchFamily="2" charset="2"/>
                  <a:ea typeface="Calibri" charset="0"/>
                  <a:cs typeface="Arial" panose="020B0604020202020204" pitchFamily="34" charset="0"/>
                </a:rPr>
                <a:t>b</a:t>
              </a:r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=0.54</a:t>
              </a:r>
            </a:p>
            <a:p>
              <a:r>
                <a: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p&lt;0.001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89D0AF-9A81-3A49-AA3D-507706F79DB5}"/>
              </a:ext>
            </a:extLst>
          </p:cNvPr>
          <p:cNvGrpSpPr/>
          <p:nvPr/>
        </p:nvGrpSpPr>
        <p:grpSpPr>
          <a:xfrm>
            <a:off x="5430396" y="991072"/>
            <a:ext cx="6578426" cy="2353561"/>
            <a:chOff x="5430396" y="991072"/>
            <a:chExt cx="6578426" cy="2353561"/>
          </a:xfrm>
        </p:grpSpPr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ABB240A6-107E-154F-AFA7-012AB2B8017F}"/>
                </a:ext>
              </a:extLst>
            </p:cNvPr>
            <p:cNvCxnSpPr>
              <a:cxnSpLocks/>
            </p:cNvCxnSpPr>
            <p:nvPr/>
          </p:nvCxnSpPr>
          <p:spPr>
            <a:xfrm>
              <a:off x="11265218" y="2180665"/>
              <a:ext cx="0" cy="277696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D8ECBAF-5289-BF47-83D6-190B3E78D46A}"/>
                </a:ext>
              </a:extLst>
            </p:cNvPr>
            <p:cNvGrpSpPr/>
            <p:nvPr/>
          </p:nvGrpSpPr>
          <p:grpSpPr>
            <a:xfrm>
              <a:off x="5430396" y="991072"/>
              <a:ext cx="6578426" cy="2353561"/>
              <a:chOff x="5430396" y="991072"/>
              <a:chExt cx="6578426" cy="2353561"/>
            </a:xfrm>
          </p:grpSpPr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A4A598BD-2B5F-DD43-8884-DCE99AAB85C5}"/>
                  </a:ext>
                </a:extLst>
              </p:cNvPr>
              <p:cNvGrpSpPr/>
              <p:nvPr/>
            </p:nvGrpSpPr>
            <p:grpSpPr>
              <a:xfrm>
                <a:off x="7183048" y="2454728"/>
                <a:ext cx="4825774" cy="737371"/>
                <a:chOff x="5475993" y="3998505"/>
                <a:chExt cx="6174376" cy="943435"/>
              </a:xfrm>
            </p:grpSpPr>
            <p:pic>
              <p:nvPicPr>
                <p:cNvPr id="59" name="Picture 77">
                  <a:extLst>
                    <a:ext uri="{FF2B5EF4-FFF2-40B4-BE49-F238E27FC236}">
                      <a16:creationId xmlns:a16="http://schemas.microsoft.com/office/drawing/2014/main" id="{15480F0D-AB51-7040-85CE-7F40EF910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75993" y="3998505"/>
                  <a:ext cx="6174376" cy="464653"/>
                </a:xfrm>
                <a:prstGeom prst="rect">
                  <a:avLst/>
                </a:prstGeom>
              </p:spPr>
            </p:pic>
            <p:sp>
              <p:nvSpPr>
                <p:cNvPr id="60" name="TextBox 78">
                  <a:extLst>
                    <a:ext uri="{FF2B5EF4-FFF2-40B4-BE49-F238E27FC236}">
                      <a16:creationId xmlns:a16="http://schemas.microsoft.com/office/drawing/2014/main" id="{AF2F9321-1893-4E42-A815-A4789285BB59}"/>
                    </a:ext>
                  </a:extLst>
                </p:cNvPr>
                <p:cNvSpPr txBox="1"/>
                <p:nvPr/>
              </p:nvSpPr>
              <p:spPr>
                <a:xfrm>
                  <a:off x="9956096" y="4027542"/>
                  <a:ext cx="914399" cy="914398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t" anchorCtr="0">
                  <a:noAutofit/>
                </a:bodyPr>
                <a:lstStyle/>
                <a:p>
                  <a:r>
                    <a:rPr lang="de-DE" sz="2000" dirty="0">
                      <a:solidFill>
                        <a:srgbClr val="23395E"/>
                      </a:solidFill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Tau in </a:t>
                  </a:r>
                  <a:r>
                    <a:rPr lang="de-DE" sz="2000" dirty="0" err="1">
                      <a:solidFill>
                        <a:srgbClr val="23395E"/>
                      </a:solidFill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hubs</a:t>
                  </a:r>
                  <a:endParaRPr lang="de-DE" sz="2000" dirty="0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TextBox 79">
                  <a:extLst>
                    <a:ext uri="{FF2B5EF4-FFF2-40B4-BE49-F238E27FC236}">
                      <a16:creationId xmlns:a16="http://schemas.microsoft.com/office/drawing/2014/main" id="{1CD13E11-C1DE-454A-85AC-74600DB37C79}"/>
                    </a:ext>
                  </a:extLst>
                </p:cNvPr>
                <p:cNvSpPr txBox="1"/>
                <p:nvPr/>
              </p:nvSpPr>
              <p:spPr>
                <a:xfrm>
                  <a:off x="5508004" y="4023996"/>
                  <a:ext cx="914401" cy="91440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t" anchorCtr="0">
                  <a:noAutofit/>
                </a:bodyPr>
                <a:lstStyle/>
                <a:p>
                  <a:r>
                    <a:rPr lang="de-DE" sz="2000" dirty="0">
                      <a:solidFill>
                        <a:srgbClr val="23395E"/>
                      </a:solidFill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Tau in non-hubs</a:t>
                  </a:r>
                </a:p>
              </p:txBody>
            </p:sp>
          </p:grp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9B93FD23-157E-7F43-A572-9E5DFC0FA14C}"/>
                  </a:ext>
                </a:extLst>
              </p:cNvPr>
              <p:cNvSpPr txBox="1"/>
              <p:nvPr/>
            </p:nvSpPr>
            <p:spPr>
              <a:xfrm>
                <a:off x="9138735" y="2082104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de-DE" sz="2000" dirty="0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Tau-PET </a:t>
                </a:r>
                <a:r>
                  <a:rPr lang="de-DE" sz="2000" dirty="0" err="1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gradient</a:t>
                </a:r>
                <a:endParaRPr lang="de-DE" sz="20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8E3CBB0E-D093-4E4E-B13B-FF4B73952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24298" y="2169526"/>
                <a:ext cx="0" cy="277696"/>
              </a:xfrm>
              <a:prstGeom prst="straightConnector1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8" name="Picture 4" descr="Bild">
                <a:extLst>
                  <a:ext uri="{FF2B5EF4-FFF2-40B4-BE49-F238E27FC236}">
                    <a16:creationId xmlns:a16="http://schemas.microsoft.com/office/drawing/2014/main" id="{B47C6C85-E35C-8048-A925-9278821960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0396" y="1037618"/>
                <a:ext cx="1323940" cy="132394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FF80B601-59B3-FC4F-B658-296CF7BCF0E9}"/>
                  </a:ext>
                </a:extLst>
              </p:cNvPr>
              <p:cNvSpPr txBox="1"/>
              <p:nvPr/>
            </p:nvSpPr>
            <p:spPr>
              <a:xfrm>
                <a:off x="5589737" y="2430233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de-DE" sz="1500" dirty="0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Lukas </a:t>
                </a:r>
                <a:r>
                  <a:rPr lang="de-DE" sz="1500" dirty="0" err="1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Frontzkowski</a:t>
                </a:r>
                <a:endParaRPr lang="de-DE" sz="15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de-DE" sz="1500" dirty="0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MD Student</a:t>
                </a:r>
              </a:p>
            </p:txBody>
          </p:sp>
          <p:sp>
            <p:nvSpPr>
              <p:cNvPr id="68" name="Textfeld 44">
                <a:extLst>
                  <a:ext uri="{FF2B5EF4-FFF2-40B4-BE49-F238E27FC236}">
                    <a16:creationId xmlns:a16="http://schemas.microsoft.com/office/drawing/2014/main" id="{68C382A9-10EE-C342-B9B8-3B55CF9CAEE9}"/>
                  </a:ext>
                </a:extLst>
              </p:cNvPr>
              <p:cNvSpPr txBox="1"/>
              <p:nvPr/>
            </p:nvSpPr>
            <p:spPr>
              <a:xfrm>
                <a:off x="7465545" y="991072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de-DE" sz="1500" dirty="0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Patient X</a:t>
                </a:r>
              </a:p>
            </p:txBody>
          </p:sp>
          <p:sp>
            <p:nvSpPr>
              <p:cNvPr id="69" name="Textfeld 44">
                <a:extLst>
                  <a:ext uri="{FF2B5EF4-FFF2-40B4-BE49-F238E27FC236}">
                    <a16:creationId xmlns:a16="http://schemas.microsoft.com/office/drawing/2014/main" id="{EC588A1A-D494-2F42-A6E0-34E50C244460}"/>
                  </a:ext>
                </a:extLst>
              </p:cNvPr>
              <p:cNvSpPr txBox="1"/>
              <p:nvPr/>
            </p:nvSpPr>
            <p:spPr>
              <a:xfrm>
                <a:off x="10748619" y="1029957"/>
                <a:ext cx="914400" cy="914400"/>
              </a:xfrm>
              <a:prstGeom prst="rect">
                <a:avLst/>
              </a:prstGeom>
            </p:spPr>
            <p:txBody>
              <a:bodyPr vert="horz"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de-DE" sz="1500" dirty="0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Patient Y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163C5A9-2798-2545-8D5F-EE99153643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35674" y="1271536"/>
                <a:ext cx="1174142" cy="82651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47CB712-730C-D841-B966-1D7892279C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682054" y="1313450"/>
                <a:ext cx="1174142" cy="826509"/>
              </a:xfrm>
              <a:prstGeom prst="rect">
                <a:avLst/>
              </a:prstGeom>
            </p:spPr>
          </p:pic>
        </p:grpSp>
      </p:grpSp>
      <p:sp>
        <p:nvSpPr>
          <p:cNvPr id="74" name="Fußzeilenplatzhalter 4">
            <a:extLst>
              <a:ext uri="{FF2B5EF4-FFF2-40B4-BE49-F238E27FC236}">
                <a16:creationId xmlns:a16="http://schemas.microsoft.com/office/drawing/2014/main" id="{536C4668-FED5-284F-B327-E7213BA1AE14}"/>
              </a:ext>
            </a:extLst>
          </p:cNvPr>
          <p:cNvSpPr txBox="1">
            <a:spLocks/>
          </p:cNvSpPr>
          <p:nvPr/>
        </p:nvSpPr>
        <p:spPr>
          <a:xfrm>
            <a:off x="4698182" y="6517684"/>
            <a:ext cx="7032171" cy="2867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Frontzkowski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…Franzmeier,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under</a:t>
            </a:r>
            <a:r>
              <a:rPr lang="de-DE" sz="1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  <a:endParaRPr lang="en-US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48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CA9F-9D93-684A-B30D-014F1607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Tau spreading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93C95FA2-19ED-7949-8AF7-2382FF386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2744348"/>
            <a:ext cx="10992000" cy="331073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Tau spreading patterns can be predicted by connectivity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For </a:t>
            </a:r>
            <a:r>
              <a:rPr lang="en-US" dirty="0" err="1"/>
              <a:t>Braak</a:t>
            </a:r>
            <a:r>
              <a:rPr lang="en-US" dirty="0"/>
              <a:t>-like spreading patterns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For non-</a:t>
            </a:r>
            <a:r>
              <a:rPr lang="en-US" dirty="0" err="1"/>
              <a:t>Braak</a:t>
            </a:r>
            <a:r>
              <a:rPr lang="en-US" dirty="0"/>
              <a:t> like spreading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Connectivity-based models of tau spreading can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Predict where in the brain tau will most likely accumulate in the future on the patient level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Help define patient-tailored tau-PET readouts in trials that use tau as an </a:t>
            </a:r>
            <a:br>
              <a:rPr lang="en-US" dirty="0"/>
            </a:br>
            <a:r>
              <a:rPr lang="en-US" dirty="0"/>
              <a:t>endpoint to reduce sample sizes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96C04B3-F9B4-C244-877B-BCD3562334B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0990" y="802917"/>
            <a:ext cx="9078026" cy="1779103"/>
          </a:xfrm>
          <a:prstGeom prst="rect">
            <a:avLst/>
          </a:prstGeom>
          <a:ln w="19050">
            <a:noFill/>
            <a:prstDash val="sysDot"/>
          </a:ln>
        </p:spPr>
      </p:pic>
      <p:grpSp>
        <p:nvGrpSpPr>
          <p:cNvPr id="30" name="Group 18">
            <a:extLst>
              <a:ext uri="{FF2B5EF4-FFF2-40B4-BE49-F238E27FC236}">
                <a16:creationId xmlns:a16="http://schemas.microsoft.com/office/drawing/2014/main" id="{CDF911CF-B75F-DB4E-A6FD-27E256ABD8C7}"/>
              </a:ext>
            </a:extLst>
          </p:cNvPr>
          <p:cNvGrpSpPr>
            <a:grpSpLocks noChangeAspect="1"/>
          </p:cNvGrpSpPr>
          <p:nvPr/>
        </p:nvGrpSpPr>
        <p:grpSpPr>
          <a:xfrm>
            <a:off x="203200" y="802917"/>
            <a:ext cx="2458735" cy="1655181"/>
            <a:chOff x="4014600" y="1527272"/>
            <a:chExt cx="3327462" cy="2239995"/>
          </a:xfrm>
        </p:grpSpPr>
        <p:pic>
          <p:nvPicPr>
            <p:cNvPr id="31" name="Picture 19">
              <a:extLst>
                <a:ext uri="{FF2B5EF4-FFF2-40B4-BE49-F238E27FC236}">
                  <a16:creationId xmlns:a16="http://schemas.microsoft.com/office/drawing/2014/main" id="{E8656158-B6EC-3440-95AD-C163BD632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4600" y="1527272"/>
              <a:ext cx="3327462" cy="2239995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DBA116B-AF79-1848-90A3-7E07F5E60DDE}"/>
                </a:ext>
              </a:extLst>
            </p:cNvPr>
            <p:cNvSpPr/>
            <p:nvPr/>
          </p:nvSpPr>
          <p:spPr>
            <a:xfrm>
              <a:off x="5547702" y="3364781"/>
              <a:ext cx="261257" cy="26125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2FCA5B2-D848-ED46-8D19-B98D708F3A97}"/>
                </a:ext>
              </a:extLst>
            </p:cNvPr>
            <p:cNvSpPr/>
            <p:nvPr/>
          </p:nvSpPr>
          <p:spPr>
            <a:xfrm>
              <a:off x="6570952" y="3087053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7D10F79-24E6-4E4D-A2DD-0569098E6C38}"/>
                </a:ext>
              </a:extLst>
            </p:cNvPr>
            <p:cNvSpPr/>
            <p:nvPr/>
          </p:nvSpPr>
          <p:spPr>
            <a:xfrm>
              <a:off x="5904753" y="3000913"/>
              <a:ext cx="261257" cy="26125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B086218-68CC-6740-BFE9-94CBEBBF7F0A}"/>
                </a:ext>
              </a:extLst>
            </p:cNvPr>
            <p:cNvSpPr/>
            <p:nvPr/>
          </p:nvSpPr>
          <p:spPr>
            <a:xfrm>
              <a:off x="6453150" y="2396909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E9F1FEF-C747-5340-B1A5-7E1AD2D623A1}"/>
                </a:ext>
              </a:extLst>
            </p:cNvPr>
            <p:cNvSpPr/>
            <p:nvPr/>
          </p:nvSpPr>
          <p:spPr>
            <a:xfrm>
              <a:off x="4960782" y="2124755"/>
              <a:ext cx="261257" cy="2612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A894F99-4D0A-8944-8FFB-F834D389BC3F}"/>
                </a:ext>
              </a:extLst>
            </p:cNvPr>
            <p:cNvSpPr/>
            <p:nvPr/>
          </p:nvSpPr>
          <p:spPr>
            <a:xfrm>
              <a:off x="4425205" y="2661277"/>
              <a:ext cx="261257" cy="2612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99C0C28-D951-CB42-BEE6-572010337561}"/>
                </a:ext>
              </a:extLst>
            </p:cNvPr>
            <p:cNvSpPr/>
            <p:nvPr/>
          </p:nvSpPr>
          <p:spPr>
            <a:xfrm>
              <a:off x="4960782" y="2906500"/>
              <a:ext cx="261257" cy="261257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C8098B-6331-FE41-9B80-6815402B9D80}"/>
                </a:ext>
              </a:extLst>
            </p:cNvPr>
            <p:cNvSpPr/>
            <p:nvPr/>
          </p:nvSpPr>
          <p:spPr>
            <a:xfrm>
              <a:off x="5930946" y="1872207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AAAB95-8494-864D-BB0E-94F35413FB1C}"/>
                </a:ext>
              </a:extLst>
            </p:cNvPr>
            <p:cNvSpPr/>
            <p:nvPr/>
          </p:nvSpPr>
          <p:spPr>
            <a:xfrm>
              <a:off x="5547702" y="2325367"/>
              <a:ext cx="261257" cy="261257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1" name="Straight Connector 29">
              <a:extLst>
                <a:ext uri="{FF2B5EF4-FFF2-40B4-BE49-F238E27FC236}">
                  <a16:creationId xmlns:a16="http://schemas.microsoft.com/office/drawing/2014/main" id="{1012DFA0-959C-6946-8198-BD868604668B}"/>
                </a:ext>
              </a:extLst>
            </p:cNvPr>
            <p:cNvCxnSpPr>
              <a:stCxn id="32" idx="7"/>
              <a:endCxn id="34" idx="3"/>
            </p:cNvCxnSpPr>
            <p:nvPr/>
          </p:nvCxnSpPr>
          <p:spPr>
            <a:xfrm flipV="1">
              <a:off x="5770699" y="3223910"/>
              <a:ext cx="172314" cy="179131"/>
            </a:xfrm>
            <a:prstGeom prst="line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30">
              <a:extLst>
                <a:ext uri="{FF2B5EF4-FFF2-40B4-BE49-F238E27FC236}">
                  <a16:creationId xmlns:a16="http://schemas.microsoft.com/office/drawing/2014/main" id="{D5943391-46C8-DF4F-AE75-2CDD4ED8E878}"/>
                </a:ext>
              </a:extLst>
            </p:cNvPr>
            <p:cNvCxnSpPr>
              <a:stCxn id="32" idx="6"/>
              <a:endCxn id="33" idx="3"/>
            </p:cNvCxnSpPr>
            <p:nvPr/>
          </p:nvCxnSpPr>
          <p:spPr>
            <a:xfrm flipV="1">
              <a:off x="5808959" y="3310050"/>
              <a:ext cx="800253" cy="1853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31">
              <a:extLst>
                <a:ext uri="{FF2B5EF4-FFF2-40B4-BE49-F238E27FC236}">
                  <a16:creationId xmlns:a16="http://schemas.microsoft.com/office/drawing/2014/main" id="{9E588CC8-95CB-6641-8AB9-23443FB5A8CF}"/>
                </a:ext>
              </a:extLst>
            </p:cNvPr>
            <p:cNvCxnSpPr>
              <a:stCxn id="34" idx="7"/>
              <a:endCxn id="35" idx="3"/>
            </p:cNvCxnSpPr>
            <p:nvPr/>
          </p:nvCxnSpPr>
          <p:spPr>
            <a:xfrm flipV="1">
              <a:off x="6127750" y="2619906"/>
              <a:ext cx="363660" cy="419267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32">
              <a:extLst>
                <a:ext uri="{FF2B5EF4-FFF2-40B4-BE49-F238E27FC236}">
                  <a16:creationId xmlns:a16="http://schemas.microsoft.com/office/drawing/2014/main" id="{0EF4086A-F5E2-0642-AC6B-04D8DE54CAC3}"/>
                </a:ext>
              </a:extLst>
            </p:cNvPr>
            <p:cNvCxnSpPr>
              <a:stCxn id="33" idx="2"/>
              <a:endCxn id="34" idx="6"/>
            </p:cNvCxnSpPr>
            <p:nvPr/>
          </p:nvCxnSpPr>
          <p:spPr>
            <a:xfrm flipH="1" flipV="1">
              <a:off x="6166010" y="3131542"/>
              <a:ext cx="404942" cy="86140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33">
              <a:extLst>
                <a:ext uri="{FF2B5EF4-FFF2-40B4-BE49-F238E27FC236}">
                  <a16:creationId xmlns:a16="http://schemas.microsoft.com/office/drawing/2014/main" id="{2EA57E6C-ED56-004B-A26B-CBD72E6B28A4}"/>
                </a:ext>
              </a:extLst>
            </p:cNvPr>
            <p:cNvCxnSpPr>
              <a:cxnSpLocks/>
              <a:stCxn id="34" idx="1"/>
              <a:endCxn id="40" idx="5"/>
            </p:cNvCxnSpPr>
            <p:nvPr/>
          </p:nvCxnSpPr>
          <p:spPr>
            <a:xfrm flipH="1" flipV="1">
              <a:off x="5770699" y="2548364"/>
              <a:ext cx="172314" cy="490809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34">
              <a:extLst>
                <a:ext uri="{FF2B5EF4-FFF2-40B4-BE49-F238E27FC236}">
                  <a16:creationId xmlns:a16="http://schemas.microsoft.com/office/drawing/2014/main" id="{E8FE68B8-5730-184D-8996-576B9DD610DD}"/>
                </a:ext>
              </a:extLst>
            </p:cNvPr>
            <p:cNvCxnSpPr>
              <a:stCxn id="34" idx="0"/>
            </p:cNvCxnSpPr>
            <p:nvPr/>
          </p:nvCxnSpPr>
          <p:spPr>
            <a:xfrm flipV="1">
              <a:off x="6035382" y="2159128"/>
              <a:ext cx="26192" cy="841785"/>
            </a:xfrm>
            <a:prstGeom prst="line">
              <a:avLst/>
            </a:prstGeom>
            <a:ln w="28575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35">
              <a:extLst>
                <a:ext uri="{FF2B5EF4-FFF2-40B4-BE49-F238E27FC236}">
                  <a16:creationId xmlns:a16="http://schemas.microsoft.com/office/drawing/2014/main" id="{C31E2B54-C22D-0841-8796-7B574AB1F5AF}"/>
                </a:ext>
              </a:extLst>
            </p:cNvPr>
            <p:cNvCxnSpPr>
              <a:stCxn id="40" idx="7"/>
              <a:endCxn id="39" idx="3"/>
            </p:cNvCxnSpPr>
            <p:nvPr/>
          </p:nvCxnSpPr>
          <p:spPr>
            <a:xfrm flipV="1">
              <a:off x="5770699" y="2095204"/>
              <a:ext cx="198507" cy="268423"/>
            </a:xfrm>
            <a:prstGeom prst="line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36">
              <a:extLst>
                <a:ext uri="{FF2B5EF4-FFF2-40B4-BE49-F238E27FC236}">
                  <a16:creationId xmlns:a16="http://schemas.microsoft.com/office/drawing/2014/main" id="{48E16F68-9759-EF44-9751-AEE97C547F7D}"/>
                </a:ext>
              </a:extLst>
            </p:cNvPr>
            <p:cNvCxnSpPr>
              <a:stCxn id="40" idx="2"/>
              <a:endCxn id="36" idx="6"/>
            </p:cNvCxnSpPr>
            <p:nvPr/>
          </p:nvCxnSpPr>
          <p:spPr>
            <a:xfrm flipH="1" flipV="1">
              <a:off x="5222039" y="2255384"/>
              <a:ext cx="325663" cy="200612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7">
              <a:extLst>
                <a:ext uri="{FF2B5EF4-FFF2-40B4-BE49-F238E27FC236}">
                  <a16:creationId xmlns:a16="http://schemas.microsoft.com/office/drawing/2014/main" id="{9C8DCD80-8C6B-D549-AAC8-0875B5C8D028}"/>
                </a:ext>
              </a:extLst>
            </p:cNvPr>
            <p:cNvCxnSpPr>
              <a:stCxn id="36" idx="3"/>
              <a:endCxn id="37" idx="7"/>
            </p:cNvCxnSpPr>
            <p:nvPr/>
          </p:nvCxnSpPr>
          <p:spPr>
            <a:xfrm flipH="1">
              <a:off x="4648202" y="2347752"/>
              <a:ext cx="350840" cy="35178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38">
              <a:extLst>
                <a:ext uri="{FF2B5EF4-FFF2-40B4-BE49-F238E27FC236}">
                  <a16:creationId xmlns:a16="http://schemas.microsoft.com/office/drawing/2014/main" id="{7C56263C-2836-DA49-8E7A-23FE53FADDF9}"/>
                </a:ext>
              </a:extLst>
            </p:cNvPr>
            <p:cNvCxnSpPr>
              <a:stCxn id="37" idx="5"/>
              <a:endCxn id="38" idx="2"/>
            </p:cNvCxnSpPr>
            <p:nvPr/>
          </p:nvCxnSpPr>
          <p:spPr>
            <a:xfrm>
              <a:off x="4648202" y="2884274"/>
              <a:ext cx="312580" cy="15285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39">
              <a:extLst>
                <a:ext uri="{FF2B5EF4-FFF2-40B4-BE49-F238E27FC236}">
                  <a16:creationId xmlns:a16="http://schemas.microsoft.com/office/drawing/2014/main" id="{E80DED9B-4971-544F-BB8D-68717B353AC7}"/>
                </a:ext>
              </a:extLst>
            </p:cNvPr>
            <p:cNvCxnSpPr>
              <a:stCxn id="38" idx="0"/>
              <a:endCxn id="36" idx="4"/>
            </p:cNvCxnSpPr>
            <p:nvPr/>
          </p:nvCxnSpPr>
          <p:spPr>
            <a:xfrm flipV="1">
              <a:off x="5091411" y="2386012"/>
              <a:ext cx="0" cy="520488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40">
              <a:extLst>
                <a:ext uri="{FF2B5EF4-FFF2-40B4-BE49-F238E27FC236}">
                  <a16:creationId xmlns:a16="http://schemas.microsoft.com/office/drawing/2014/main" id="{63499603-BCF1-A143-97B4-3AC5ADA12636}"/>
                </a:ext>
              </a:extLst>
            </p:cNvPr>
            <p:cNvCxnSpPr>
              <a:stCxn id="39" idx="5"/>
              <a:endCxn id="35" idx="1"/>
            </p:cNvCxnSpPr>
            <p:nvPr/>
          </p:nvCxnSpPr>
          <p:spPr>
            <a:xfrm>
              <a:off x="6153943" y="2095204"/>
              <a:ext cx="337467" cy="339965"/>
            </a:xfrm>
            <a:prstGeom prst="line">
              <a:avLst/>
            </a:prstGeom>
            <a:ln w="28575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41">
              <a:extLst>
                <a:ext uri="{FF2B5EF4-FFF2-40B4-BE49-F238E27FC236}">
                  <a16:creationId xmlns:a16="http://schemas.microsoft.com/office/drawing/2014/main" id="{65DEF325-DF56-7E49-B8A4-A0DDC43FE434}"/>
                </a:ext>
              </a:extLst>
            </p:cNvPr>
            <p:cNvCxnSpPr>
              <a:endCxn id="39" idx="2"/>
            </p:cNvCxnSpPr>
            <p:nvPr/>
          </p:nvCxnSpPr>
          <p:spPr>
            <a:xfrm flipV="1">
              <a:off x="5195770" y="2002836"/>
              <a:ext cx="735176" cy="156292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230BB266-9DF4-5D40-BCF6-142C8B15A1A3}"/>
              </a:ext>
            </a:extLst>
          </p:cNvPr>
          <p:cNvSpPr/>
          <p:nvPr/>
        </p:nvSpPr>
        <p:spPr>
          <a:xfrm>
            <a:off x="3024824" y="1154322"/>
            <a:ext cx="934732" cy="897675"/>
          </a:xfrm>
          <a:prstGeom prst="ellipse">
            <a:avLst/>
          </a:prstGeom>
          <a:solidFill>
            <a:srgbClr val="98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de-DE" sz="1100" b="1" dirty="0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Tau </a:t>
            </a:r>
            <a:r>
              <a:rPr lang="de-DE" sz="1100" b="1" dirty="0" err="1">
                <a:solidFill>
                  <a:schemeClr val="tx1"/>
                </a:solidFill>
                <a:latin typeface="Helvetica" pitchFamily="2" charset="0"/>
                <a:ea typeface="Verdana" pitchFamily="34" charset="0"/>
                <a:cs typeface="Verdana" pitchFamily="34" charset="0"/>
              </a:rPr>
              <a:t>epicenter</a:t>
            </a:r>
            <a:endParaRPr lang="de-DE" sz="1100" b="1" dirty="0">
              <a:solidFill>
                <a:schemeClr val="tx1"/>
              </a:solidFill>
              <a:latin typeface="Helvetica" pitchFamily="2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5" name="Gerade Verbindung 35">
            <a:extLst>
              <a:ext uri="{FF2B5EF4-FFF2-40B4-BE49-F238E27FC236}">
                <a16:creationId xmlns:a16="http://schemas.microsoft.com/office/drawing/2014/main" id="{623AB360-DC9A-E74F-BE8E-83770A819454}"/>
              </a:ext>
            </a:extLst>
          </p:cNvPr>
          <p:cNvCxnSpPr>
            <a:cxnSpLocks/>
          </p:cNvCxnSpPr>
          <p:nvPr/>
        </p:nvCxnSpPr>
        <p:spPr>
          <a:xfrm>
            <a:off x="1619230" y="2353740"/>
            <a:ext cx="11417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42">
            <a:extLst>
              <a:ext uri="{FF2B5EF4-FFF2-40B4-BE49-F238E27FC236}">
                <a16:creationId xmlns:a16="http://schemas.microsoft.com/office/drawing/2014/main" id="{8FF156D7-2035-F741-88B6-F6EF7BE9F635}"/>
              </a:ext>
            </a:extLst>
          </p:cNvPr>
          <p:cNvCxnSpPr>
            <a:cxnSpLocks/>
          </p:cNvCxnSpPr>
          <p:nvPr/>
        </p:nvCxnSpPr>
        <p:spPr>
          <a:xfrm>
            <a:off x="2760990" y="1567759"/>
            <a:ext cx="0" cy="78598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46">
            <a:extLst>
              <a:ext uri="{FF2B5EF4-FFF2-40B4-BE49-F238E27FC236}">
                <a16:creationId xmlns:a16="http://schemas.microsoft.com/office/drawing/2014/main" id="{842A8508-D89C-6A4F-A816-940CCC4BFE97}"/>
              </a:ext>
            </a:extLst>
          </p:cNvPr>
          <p:cNvCxnSpPr/>
          <p:nvPr/>
        </p:nvCxnSpPr>
        <p:spPr>
          <a:xfrm>
            <a:off x="2760990" y="1567759"/>
            <a:ext cx="1752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61">
            <a:extLst>
              <a:ext uri="{FF2B5EF4-FFF2-40B4-BE49-F238E27FC236}">
                <a16:creationId xmlns:a16="http://schemas.microsoft.com/office/drawing/2014/main" id="{34CB8997-A782-A148-AD37-E60DE13EAFA8}"/>
              </a:ext>
            </a:extLst>
          </p:cNvPr>
          <p:cNvSpPr/>
          <p:nvPr/>
        </p:nvSpPr>
        <p:spPr>
          <a:xfrm>
            <a:off x="4048139" y="1012220"/>
            <a:ext cx="1014741" cy="1136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94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838200" y="2591050"/>
            <a:ext cx="10515600" cy="1295150"/>
          </a:xfrm>
        </p:spPr>
        <p:txBody>
          <a:bodyPr/>
          <a:lstStyle/>
          <a:p>
            <a:r>
              <a:rPr lang="de-DE" b="0" i="1" dirty="0"/>
              <a:t>BIN1 – A </a:t>
            </a:r>
            <a:r>
              <a:rPr lang="de-DE" b="0" i="1" dirty="0" err="1"/>
              <a:t>genetic</a:t>
            </a:r>
            <a:r>
              <a:rPr lang="de-DE" b="0" i="1" dirty="0"/>
              <a:t> </a:t>
            </a:r>
            <a:r>
              <a:rPr lang="de-DE" b="0" i="1" dirty="0" err="1"/>
              <a:t>risk</a:t>
            </a:r>
            <a:r>
              <a:rPr lang="de-DE" b="0" i="1" dirty="0"/>
              <a:t> </a:t>
            </a:r>
            <a:r>
              <a:rPr lang="de-DE" b="0" i="1" dirty="0" err="1"/>
              <a:t>factor</a:t>
            </a:r>
            <a:r>
              <a:rPr lang="de-DE" b="0" i="1" dirty="0"/>
              <a:t> </a:t>
            </a:r>
            <a:r>
              <a:rPr lang="de-DE" b="0" i="1" dirty="0" err="1"/>
              <a:t>for</a:t>
            </a:r>
            <a:r>
              <a:rPr lang="de-DE" b="0" i="1" dirty="0"/>
              <a:t> </a:t>
            </a:r>
            <a:r>
              <a:rPr lang="de-DE" b="0" i="1" dirty="0" err="1"/>
              <a:t>developing</a:t>
            </a:r>
            <a:br>
              <a:rPr lang="de-DE" b="0" i="1" dirty="0"/>
            </a:br>
            <a:r>
              <a:rPr lang="de-DE" b="0" i="1" dirty="0"/>
              <a:t>tau </a:t>
            </a:r>
            <a:r>
              <a:rPr lang="de-DE" b="0" i="1" dirty="0" err="1"/>
              <a:t>pathology</a:t>
            </a:r>
            <a:endParaRPr lang="de-DE" sz="4000" dirty="0"/>
          </a:p>
        </p:txBody>
      </p:sp>
      <p:sp>
        <p:nvSpPr>
          <p:cNvPr id="2" name="Textfeld 1"/>
          <p:cNvSpPr txBox="1"/>
          <p:nvPr/>
        </p:nvSpPr>
        <p:spPr>
          <a:xfrm>
            <a:off x="5614988" y="5715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de-DE" dirty="0">
              <a:solidFill>
                <a:srgbClr val="23395E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77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Alzheimer‘s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de-D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4411D-78FE-4349-873C-7DE4355F488C}"/>
              </a:ext>
            </a:extLst>
          </p:cNvPr>
          <p:cNvSpPr txBox="1"/>
          <p:nvPr/>
        </p:nvSpPr>
        <p:spPr>
          <a:xfrm>
            <a:off x="441600" y="6543345"/>
            <a:ext cx="3212983" cy="32717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sz="1000" i="1" dirty="0" err="1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Alzgene.org</a:t>
            </a:r>
            <a:r>
              <a:rPr lang="en-US" sz="1000" i="1" dirty="0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, Robinson et al., J </a:t>
            </a:r>
            <a:r>
              <a:rPr lang="en-US" sz="1000" i="1" dirty="0" err="1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Alz</a:t>
            </a:r>
            <a:r>
              <a:rPr lang="en-US" sz="1000" i="1" dirty="0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Dis, 2017; </a:t>
            </a:r>
            <a:r>
              <a:rPr lang="en-US" sz="1000" i="1" dirty="0" err="1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Cuyvers</a:t>
            </a:r>
            <a:r>
              <a:rPr lang="en-US" sz="1000" i="1" dirty="0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&amp; </a:t>
            </a:r>
            <a:r>
              <a:rPr lang="en-US" sz="1000" i="1" dirty="0" err="1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Sleegers</a:t>
            </a:r>
            <a:r>
              <a:rPr lang="en-US" sz="1000" i="1" dirty="0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, Lancet </a:t>
            </a:r>
            <a:r>
              <a:rPr lang="en-US" sz="1000" i="1" dirty="0" err="1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Neurol</a:t>
            </a:r>
            <a:r>
              <a:rPr lang="en-US" sz="1000" i="1" dirty="0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, 2016; </a:t>
            </a:r>
            <a:r>
              <a:rPr lang="en-US" sz="1000" i="1" dirty="0" err="1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Gatz</a:t>
            </a:r>
            <a:r>
              <a:rPr lang="en-US" sz="1000" i="1" dirty="0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et al., Jama Psychiatry, 2006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299A2-EFEE-7344-BBAF-31CAF1E916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5337" y="1246147"/>
            <a:ext cx="5512777" cy="40957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CAD49B1-5B94-7A44-940A-5CCE23FA3EAA}"/>
              </a:ext>
            </a:extLst>
          </p:cNvPr>
          <p:cNvSpPr txBox="1"/>
          <p:nvPr/>
        </p:nvSpPr>
        <p:spPr>
          <a:xfrm>
            <a:off x="6517892" y="5411225"/>
            <a:ext cx="491570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sz="2000" b="1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Bridging Integrator 1 (BIN1)</a:t>
            </a:r>
            <a:r>
              <a:rPr lang="en-US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is one of the most </a:t>
            </a:r>
          </a:p>
          <a:p>
            <a:r>
              <a:rPr lang="en-US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important risk-loci for late onset AD after </a:t>
            </a:r>
            <a:r>
              <a:rPr lang="en-US" sz="2000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APOE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48743F-3F49-4442-B4BC-732F854C46E5}"/>
              </a:ext>
            </a:extLst>
          </p:cNvPr>
          <p:cNvSpPr txBox="1"/>
          <p:nvPr/>
        </p:nvSpPr>
        <p:spPr>
          <a:xfrm>
            <a:off x="441600" y="124614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sz="2000" dirty="0">
                <a:solidFill>
                  <a:srgbClr val="23395E"/>
                </a:solidFill>
              </a:rPr>
              <a:t>AD has a heritability of up to 60% (twin-studies)</a:t>
            </a:r>
          </a:p>
          <a:p>
            <a:pPr marL="342900" indent="-342900">
              <a:buFont typeface="Symbol" pitchFamily="2" charset="2"/>
              <a:buChar char="Þ"/>
            </a:pPr>
            <a:r>
              <a:rPr lang="en-US" sz="2000" b="1" dirty="0">
                <a:solidFill>
                  <a:srgbClr val="23395E"/>
                </a:solidFill>
              </a:rPr>
              <a:t>Strong genetic component</a:t>
            </a:r>
          </a:p>
          <a:p>
            <a:br>
              <a:rPr lang="en-US" sz="2000" dirty="0">
                <a:solidFill>
                  <a:srgbClr val="23395E"/>
                </a:solidFill>
              </a:rPr>
            </a:br>
            <a:endParaRPr lang="en-US" sz="20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C1EBBD-3A85-8241-AA2E-6494EE351B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844" y="2255857"/>
            <a:ext cx="3952722" cy="255799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947E4452-A422-7F4D-90C0-58903C6780B8}"/>
              </a:ext>
            </a:extLst>
          </p:cNvPr>
          <p:cNvSpPr/>
          <p:nvPr/>
        </p:nvSpPr>
        <p:spPr>
          <a:xfrm>
            <a:off x="9823508" y="3154261"/>
            <a:ext cx="604007" cy="687897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74635-C8A3-4B49-853E-E4CCA6DC1A77}"/>
              </a:ext>
            </a:extLst>
          </p:cNvPr>
          <p:cNvSpPr txBox="1"/>
          <p:nvPr/>
        </p:nvSpPr>
        <p:spPr>
          <a:xfrm>
            <a:off x="393744" y="4884654"/>
            <a:ext cx="4915708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2000" b="1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GWAS-based identification of AD genetic </a:t>
            </a:r>
          </a:p>
          <a:p>
            <a:pPr algn="ctr"/>
            <a:r>
              <a:rPr lang="en-US" sz="2000" b="1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Risk variants</a:t>
            </a:r>
            <a:endParaRPr lang="en-US" sz="2000" i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CA6B5AA-209B-D043-B941-5B89AD6B6200}"/>
              </a:ext>
            </a:extLst>
          </p:cNvPr>
          <p:cNvSpPr/>
          <p:nvPr/>
        </p:nvSpPr>
        <p:spPr>
          <a:xfrm rot="16200000">
            <a:off x="5220961" y="3028132"/>
            <a:ext cx="481704" cy="531735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4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  <p:bldP spid="9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6512-670C-444E-80D9-8CF3C6DD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BIN1 involvement in AD pathophysiology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DF67B-AF28-B54E-B822-D4856022B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45" y="1254572"/>
            <a:ext cx="3670145" cy="3664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5FA211-6597-E946-8ED2-42428FC61190}"/>
              </a:ext>
            </a:extLst>
          </p:cNvPr>
          <p:cNvSpPr txBox="1"/>
          <p:nvPr/>
        </p:nvSpPr>
        <p:spPr>
          <a:xfrm>
            <a:off x="6960734" y="6530829"/>
            <a:ext cx="3212983" cy="327171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sz="1000" i="1" dirty="0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Evans et al., Cell Rep., 2018, Calafate et al., Cell Rep, 2016; Holler et al., J </a:t>
            </a:r>
            <a:r>
              <a:rPr lang="en-US" sz="1000" i="1" dirty="0" err="1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Alz</a:t>
            </a:r>
            <a:r>
              <a:rPr lang="en-US" sz="1000" i="1" dirty="0">
                <a:solidFill>
                  <a:srgbClr val="8698A8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Dis, 2014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20B28-E71D-9E4B-89F3-A88E35FA0E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626" y="3066664"/>
            <a:ext cx="4675728" cy="3008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83A79-02C0-F843-B809-4F04F8D41173}"/>
              </a:ext>
            </a:extLst>
          </p:cNvPr>
          <p:cNvSpPr txBox="1"/>
          <p:nvPr/>
        </p:nvSpPr>
        <p:spPr>
          <a:xfrm>
            <a:off x="441600" y="1012220"/>
            <a:ext cx="4666441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b="1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Tau spread is partly endocytosis </a:t>
            </a:r>
          </a:p>
          <a:p>
            <a:pPr algn="ctr"/>
            <a:r>
              <a:rPr lang="en-US" sz="1600" b="1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dependent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365AFC-BE7E-394E-8367-DEC3AB15C5E9}"/>
              </a:ext>
            </a:extLst>
          </p:cNvPr>
          <p:cNvSpPr txBox="1"/>
          <p:nvPr/>
        </p:nvSpPr>
        <p:spPr>
          <a:xfrm>
            <a:off x="6829144" y="750005"/>
            <a:ext cx="3670145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b="1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Neuronal BIN1 (isoform 1)</a:t>
            </a:r>
            <a:br>
              <a:rPr lang="en-US" sz="1600" b="1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1600" b="1" i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modulates endocytosis of tau in-vitro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3F7016-D641-7146-96F5-4C008E2EAC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390" y="1753672"/>
            <a:ext cx="4466860" cy="917660"/>
          </a:xfrm>
          <a:prstGeom prst="rect">
            <a:avLst/>
          </a:prstGeom>
        </p:spPr>
      </p:pic>
      <p:sp>
        <p:nvSpPr>
          <p:cNvPr id="17" name="Frame 16">
            <a:extLst>
              <a:ext uri="{FF2B5EF4-FFF2-40B4-BE49-F238E27FC236}">
                <a16:creationId xmlns:a16="http://schemas.microsoft.com/office/drawing/2014/main" id="{DF9FC10B-7D95-454B-91E2-6238D359FABE}"/>
              </a:ext>
            </a:extLst>
          </p:cNvPr>
          <p:cNvSpPr/>
          <p:nvPr/>
        </p:nvSpPr>
        <p:spPr>
          <a:xfrm>
            <a:off x="2892425" y="1926620"/>
            <a:ext cx="647700" cy="670530"/>
          </a:xfrm>
          <a:prstGeom prst="frame">
            <a:avLst>
              <a:gd name="adj1" fmla="val 3475"/>
            </a:avLst>
          </a:prstGeom>
          <a:solidFill>
            <a:srgbClr val="CD15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2B0403-D49A-6C4C-815E-9EE886C12DD7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3216275" y="2597150"/>
            <a:ext cx="0" cy="469514"/>
          </a:xfrm>
          <a:prstGeom prst="line">
            <a:avLst/>
          </a:prstGeom>
          <a:ln w="19050">
            <a:solidFill>
              <a:srgbClr val="CD15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26E41D-1B57-034D-9DCD-3CD9964DBDDF}"/>
              </a:ext>
            </a:extLst>
          </p:cNvPr>
          <p:cNvSpPr/>
          <p:nvPr/>
        </p:nvSpPr>
        <p:spPr>
          <a:xfrm>
            <a:off x="6829143" y="5071111"/>
            <a:ext cx="3670145" cy="1064633"/>
          </a:xfrm>
          <a:prstGeom prst="roundRect">
            <a:avLst/>
          </a:prstGeom>
          <a:solidFill>
            <a:srgbClr val="F1F5E9"/>
          </a:solidFill>
          <a:ln>
            <a:solidFill>
              <a:srgbClr val="2339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Hypothesis: BIN1 specifically modulates tau </a:t>
            </a:r>
            <a:br>
              <a:rPr lang="en-US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</a:br>
            <a:r>
              <a:rPr lang="en-US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pathology</a:t>
            </a:r>
          </a:p>
        </p:txBody>
      </p:sp>
    </p:spTree>
    <p:extLst>
      <p:ext uri="{BB962C8B-B14F-4D97-AF65-F5344CB8AC3E}">
        <p14:creationId xmlns:p14="http://schemas.microsoft.com/office/powerpoint/2010/main" val="423664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136F5C-7AEF-5B49-BBCB-F079A244440F}"/>
              </a:ext>
            </a:extLst>
          </p:cNvPr>
          <p:cNvCxnSpPr>
            <a:cxnSpLocks/>
          </p:cNvCxnSpPr>
          <p:nvPr/>
        </p:nvCxnSpPr>
        <p:spPr>
          <a:xfrm>
            <a:off x="3450771" y="3450771"/>
            <a:ext cx="20682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B60A7F-38C8-E147-865D-C912084D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220220"/>
            <a:ext cx="11336958" cy="792000"/>
          </a:xfrm>
        </p:spPr>
        <p:txBody>
          <a:bodyPr/>
          <a:lstStyle/>
          <a:p>
            <a:r>
              <a:rPr lang="en-US" dirty="0"/>
              <a:t>BIN1 rs744373 risk-allele carriage is associated with stronger tau pathology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08E95-6887-5442-B191-0CCCB64B3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7278" y="941372"/>
            <a:ext cx="6554709" cy="5168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8C04F2-457B-7C4B-B018-DAEDEEA349A4}"/>
              </a:ext>
            </a:extLst>
          </p:cNvPr>
          <p:cNvSpPr txBox="1"/>
          <p:nvPr/>
        </p:nvSpPr>
        <p:spPr>
          <a:xfrm>
            <a:off x="6400800" y="607393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ANCOVAs controlled for age, gender, </a:t>
            </a:r>
          </a:p>
          <a:p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education, amyloid and </a:t>
            </a:r>
            <a:r>
              <a:rPr lang="en-US" sz="16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ApoE</a:t>
            </a:r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dirty="0">
                <a:solidFill>
                  <a:srgbClr val="23395E"/>
                </a:solidFill>
                <a:latin typeface="Symbol" pitchFamily="2" charset="2"/>
                <a:ea typeface="Calibri" charset="0"/>
                <a:cs typeface="Calibri" charset="0"/>
              </a:rPr>
              <a:t>e</a:t>
            </a:r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4-status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A3C7FF-9A25-CB4E-B71B-78C1FB4D10D9}"/>
              </a:ext>
            </a:extLst>
          </p:cNvPr>
          <p:cNvSpPr/>
          <p:nvPr/>
        </p:nvSpPr>
        <p:spPr>
          <a:xfrm>
            <a:off x="839096" y="941372"/>
            <a:ext cx="546084" cy="478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283C07-0E6E-4841-BDCD-E47A5E6852A7}"/>
              </a:ext>
            </a:extLst>
          </p:cNvPr>
          <p:cNvGrpSpPr/>
          <p:nvPr/>
        </p:nvGrpSpPr>
        <p:grpSpPr>
          <a:xfrm>
            <a:off x="193786" y="1180690"/>
            <a:ext cx="3256985" cy="4458976"/>
            <a:chOff x="7505322" y="941372"/>
            <a:chExt cx="3666654" cy="50198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65C816-FF32-F747-A41C-895BC8ABF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5322" y="941372"/>
              <a:ext cx="3666654" cy="501983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D64993-ADB2-D546-8ADA-38EC56C5566D}"/>
                </a:ext>
              </a:extLst>
            </p:cNvPr>
            <p:cNvSpPr/>
            <p:nvPr/>
          </p:nvSpPr>
          <p:spPr>
            <a:xfrm>
              <a:off x="7693510" y="941372"/>
              <a:ext cx="546084" cy="47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9" name="Text Box 14">
            <a:extLst>
              <a:ext uri="{FF2B5EF4-FFF2-40B4-BE49-F238E27FC236}">
                <a16:creationId xmlns:a16="http://schemas.microsoft.com/office/drawing/2014/main" id="{685C8F9C-EE10-2043-8AC4-ADD825235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531137"/>
            <a:ext cx="55172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al, Nat Comms, 2019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DD8A6A-3F57-4947-99A3-B13F6B6A0EA9}"/>
              </a:ext>
            </a:extLst>
          </p:cNvPr>
          <p:cNvSpPr/>
          <p:nvPr/>
        </p:nvSpPr>
        <p:spPr>
          <a:xfrm>
            <a:off x="3733358" y="2775857"/>
            <a:ext cx="1600642" cy="1344902"/>
          </a:xfrm>
          <a:prstGeom prst="roundRect">
            <a:avLst/>
          </a:prstGeom>
          <a:solidFill>
            <a:srgbClr val="F1F5E9"/>
          </a:solidFill>
          <a:ln>
            <a:solidFill>
              <a:srgbClr val="233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Compare </a:t>
            </a:r>
            <a:r>
              <a:rPr lang="en-US" sz="14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tau</a:t>
            </a:r>
            <a:r>
              <a:rPr lang="en-US" sz="1400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load between rs744373 risk and normal carriers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F5D2AF1-6B72-F643-95B1-AECA8E3CDA16}"/>
              </a:ext>
            </a:extLst>
          </p:cNvPr>
          <p:cNvSpPr/>
          <p:nvPr/>
        </p:nvSpPr>
        <p:spPr>
          <a:xfrm>
            <a:off x="3337141" y="4970962"/>
            <a:ext cx="2393076" cy="1003698"/>
          </a:xfrm>
          <a:prstGeom prst="roundRect">
            <a:avLst/>
          </a:prstGeom>
          <a:solidFill>
            <a:srgbClr val="F1F5E9"/>
          </a:solidFill>
          <a:ln>
            <a:solidFill>
              <a:srgbClr val="23395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Are regions with high BIN1 expression especially vulnerable to tau</a:t>
            </a:r>
          </a:p>
        </p:txBody>
      </p:sp>
    </p:spTree>
    <p:extLst>
      <p:ext uri="{BB962C8B-B14F-4D97-AF65-F5344CB8AC3E}">
        <p14:creationId xmlns:p14="http://schemas.microsoft.com/office/powerpoint/2010/main" val="1494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E593-489C-1B47-BDDE-853E65726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Alzheimer‘s</a:t>
            </a:r>
            <a:r>
              <a:rPr lang="de-DE" dirty="0"/>
              <a:t> </a:t>
            </a:r>
            <a:r>
              <a:rPr lang="de-DE" dirty="0" err="1"/>
              <a:t>disease</a:t>
            </a:r>
            <a:r>
              <a:rPr lang="de-DE" dirty="0"/>
              <a:t> – A </a:t>
            </a:r>
            <a:r>
              <a:rPr lang="de-DE" dirty="0" err="1"/>
              <a:t>cascade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pathological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B25D41-D077-9147-B891-9DBD6BBD4A46}"/>
              </a:ext>
            </a:extLst>
          </p:cNvPr>
          <p:cNvCxnSpPr>
            <a:cxnSpLocks/>
          </p:cNvCxnSpPr>
          <p:nvPr/>
        </p:nvCxnSpPr>
        <p:spPr>
          <a:xfrm>
            <a:off x="1075301" y="5205366"/>
            <a:ext cx="5216452" cy="0"/>
          </a:xfrm>
          <a:prstGeom prst="straightConnector1">
            <a:avLst/>
          </a:prstGeom>
          <a:ln>
            <a:solidFill>
              <a:srgbClr val="989999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16EF085-DEAB-B04A-B190-5C3720C7F700}"/>
              </a:ext>
            </a:extLst>
          </p:cNvPr>
          <p:cNvCxnSpPr>
            <a:cxnSpLocks/>
          </p:cNvCxnSpPr>
          <p:nvPr/>
        </p:nvCxnSpPr>
        <p:spPr>
          <a:xfrm flipV="1">
            <a:off x="1075301" y="1914619"/>
            <a:ext cx="0" cy="3290749"/>
          </a:xfrm>
          <a:prstGeom prst="straightConnector1">
            <a:avLst/>
          </a:prstGeom>
          <a:ln>
            <a:solidFill>
              <a:srgbClr val="989999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4686B808-6F83-A24F-A3B3-9163E6B1F716}"/>
              </a:ext>
            </a:extLst>
          </p:cNvPr>
          <p:cNvSpPr/>
          <p:nvPr/>
        </p:nvSpPr>
        <p:spPr>
          <a:xfrm>
            <a:off x="1099437" y="2188127"/>
            <a:ext cx="5058782" cy="3011739"/>
          </a:xfrm>
          <a:custGeom>
            <a:avLst/>
            <a:gdLst>
              <a:gd name="connsiteX0" fmla="*/ 0 w 4273826"/>
              <a:gd name="connsiteY0" fmla="*/ 2544417 h 2544417"/>
              <a:gd name="connsiteX1" fmla="*/ 1470992 w 4273826"/>
              <a:gd name="connsiteY1" fmla="*/ 2226365 h 2544417"/>
              <a:gd name="connsiteX2" fmla="*/ 2385392 w 4273826"/>
              <a:gd name="connsiteY2" fmla="*/ 755374 h 2544417"/>
              <a:gd name="connsiteX3" fmla="*/ 4273826 w 4273826"/>
              <a:gd name="connsiteY3" fmla="*/ 0 h 2544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73826" h="2544417">
                <a:moveTo>
                  <a:pt x="0" y="2544417"/>
                </a:moveTo>
                <a:cubicBezTo>
                  <a:pt x="536713" y="2534478"/>
                  <a:pt x="1073427" y="2524539"/>
                  <a:pt x="1470992" y="2226365"/>
                </a:cubicBezTo>
                <a:cubicBezTo>
                  <a:pt x="1868557" y="1928191"/>
                  <a:pt x="1918253" y="1126435"/>
                  <a:pt x="2385392" y="755374"/>
                </a:cubicBezTo>
                <a:cubicBezTo>
                  <a:pt x="2852531" y="384313"/>
                  <a:pt x="4273826" y="0"/>
                  <a:pt x="4273826" y="0"/>
                </a:cubicBezTo>
              </a:path>
            </a:pathLst>
          </a:custGeom>
          <a:ln>
            <a:solidFill>
              <a:srgbClr val="DE8D09">
                <a:alpha val="15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0E6A68E-92BF-D942-919F-43495E5036FB}"/>
              </a:ext>
            </a:extLst>
          </p:cNvPr>
          <p:cNvSpPr/>
          <p:nvPr/>
        </p:nvSpPr>
        <p:spPr>
          <a:xfrm>
            <a:off x="2699424" y="2395752"/>
            <a:ext cx="3447030" cy="2799978"/>
          </a:xfrm>
          <a:custGeom>
            <a:avLst/>
            <a:gdLst>
              <a:gd name="connsiteX0" fmla="*/ 0 w 2912165"/>
              <a:gd name="connsiteY0" fmla="*/ 2365514 h 2365514"/>
              <a:gd name="connsiteX1" fmla="*/ 904461 w 2912165"/>
              <a:gd name="connsiteY1" fmla="*/ 1878496 h 2365514"/>
              <a:gd name="connsiteX2" fmla="*/ 1649896 w 2912165"/>
              <a:gd name="connsiteY2" fmla="*/ 944218 h 2365514"/>
              <a:gd name="connsiteX3" fmla="*/ 2912165 w 2912165"/>
              <a:gd name="connsiteY3" fmla="*/ 0 h 23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2165" h="2365514">
                <a:moveTo>
                  <a:pt x="0" y="2365514"/>
                </a:moveTo>
                <a:cubicBezTo>
                  <a:pt x="314739" y="2240446"/>
                  <a:pt x="629478" y="2115379"/>
                  <a:pt x="904461" y="1878496"/>
                </a:cubicBezTo>
                <a:cubicBezTo>
                  <a:pt x="1179444" y="1641613"/>
                  <a:pt x="1315279" y="1257301"/>
                  <a:pt x="1649896" y="944218"/>
                </a:cubicBezTo>
                <a:cubicBezTo>
                  <a:pt x="1984513" y="631135"/>
                  <a:pt x="2698474" y="144117"/>
                  <a:pt x="2912165" y="0"/>
                </a:cubicBezTo>
              </a:path>
            </a:pathLst>
          </a:custGeom>
          <a:ln w="19050">
            <a:solidFill>
              <a:srgbClr val="0471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D8C9FC6-C1AB-A949-9725-B4AA099F92E4}"/>
              </a:ext>
            </a:extLst>
          </p:cNvPr>
          <p:cNvSpPr/>
          <p:nvPr/>
        </p:nvSpPr>
        <p:spPr>
          <a:xfrm>
            <a:off x="3052362" y="2595751"/>
            <a:ext cx="3094092" cy="2599979"/>
          </a:xfrm>
          <a:custGeom>
            <a:avLst/>
            <a:gdLst>
              <a:gd name="connsiteX0" fmla="*/ 0 w 2613991"/>
              <a:gd name="connsiteY0" fmla="*/ 2196548 h 2196548"/>
              <a:gd name="connsiteX1" fmla="*/ 1083365 w 2613991"/>
              <a:gd name="connsiteY1" fmla="*/ 1709530 h 2196548"/>
              <a:gd name="connsiteX2" fmla="*/ 2613991 w 2613991"/>
              <a:gd name="connsiteY2" fmla="*/ 0 h 2196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3991" h="2196548">
                <a:moveTo>
                  <a:pt x="0" y="2196548"/>
                </a:moveTo>
                <a:cubicBezTo>
                  <a:pt x="323850" y="2136084"/>
                  <a:pt x="647700" y="2075621"/>
                  <a:pt x="1083365" y="1709530"/>
                </a:cubicBezTo>
                <a:cubicBezTo>
                  <a:pt x="1519030" y="1343439"/>
                  <a:pt x="2066510" y="671719"/>
                  <a:pt x="2613991" y="0"/>
                </a:cubicBezTo>
              </a:path>
            </a:pathLst>
          </a:custGeom>
          <a:ln>
            <a:solidFill>
              <a:srgbClr val="989999">
                <a:alpha val="15000"/>
              </a:srgb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E43452-AE8F-8E4D-B9D3-DE84D323DE6D}"/>
              </a:ext>
            </a:extLst>
          </p:cNvPr>
          <p:cNvSpPr/>
          <p:nvPr/>
        </p:nvSpPr>
        <p:spPr>
          <a:xfrm rot="18954214">
            <a:off x="3643521" y="3806125"/>
            <a:ext cx="3320068" cy="912303"/>
          </a:xfrm>
          <a:custGeom>
            <a:avLst/>
            <a:gdLst>
              <a:gd name="connsiteX0" fmla="*/ 0 w 1845840"/>
              <a:gd name="connsiteY0" fmla="*/ 0 h 252481"/>
              <a:gd name="connsiteX1" fmla="*/ 1845840 w 1845840"/>
              <a:gd name="connsiteY1" fmla="*/ 0 h 252481"/>
              <a:gd name="connsiteX2" fmla="*/ 1845840 w 1845840"/>
              <a:gd name="connsiteY2" fmla="*/ 252481 h 252481"/>
              <a:gd name="connsiteX3" fmla="*/ 0 w 1845840"/>
              <a:gd name="connsiteY3" fmla="*/ 252481 h 252481"/>
              <a:gd name="connsiteX4" fmla="*/ 0 w 1845840"/>
              <a:gd name="connsiteY4" fmla="*/ 0 h 252481"/>
              <a:gd name="connsiteX0" fmla="*/ 0 w 2014270"/>
              <a:gd name="connsiteY0" fmla="*/ 0 h 252481"/>
              <a:gd name="connsiteX1" fmla="*/ 1845840 w 2014270"/>
              <a:gd name="connsiteY1" fmla="*/ 0 h 252481"/>
              <a:gd name="connsiteX2" fmla="*/ 2014270 w 2014270"/>
              <a:gd name="connsiteY2" fmla="*/ 235766 h 252481"/>
              <a:gd name="connsiteX3" fmla="*/ 0 w 2014270"/>
              <a:gd name="connsiteY3" fmla="*/ 252481 h 252481"/>
              <a:gd name="connsiteX4" fmla="*/ 0 w 2014270"/>
              <a:gd name="connsiteY4" fmla="*/ 0 h 252481"/>
              <a:gd name="connsiteX0" fmla="*/ 0 w 1998665"/>
              <a:gd name="connsiteY0" fmla="*/ 0 h 252481"/>
              <a:gd name="connsiteX1" fmla="*/ 1845840 w 1998665"/>
              <a:gd name="connsiteY1" fmla="*/ 0 h 252481"/>
              <a:gd name="connsiteX2" fmla="*/ 1998665 w 1998665"/>
              <a:gd name="connsiteY2" fmla="*/ 137606 h 252481"/>
              <a:gd name="connsiteX3" fmla="*/ 0 w 1998665"/>
              <a:gd name="connsiteY3" fmla="*/ 252481 h 252481"/>
              <a:gd name="connsiteX4" fmla="*/ 0 w 1998665"/>
              <a:gd name="connsiteY4" fmla="*/ 0 h 252481"/>
              <a:gd name="connsiteX0" fmla="*/ 0 w 2436343"/>
              <a:gd name="connsiteY0" fmla="*/ 0 h 372099"/>
              <a:gd name="connsiteX1" fmla="*/ 2283518 w 2436343"/>
              <a:gd name="connsiteY1" fmla="*/ 119618 h 372099"/>
              <a:gd name="connsiteX2" fmla="*/ 2436343 w 2436343"/>
              <a:gd name="connsiteY2" fmla="*/ 257224 h 372099"/>
              <a:gd name="connsiteX3" fmla="*/ 437678 w 2436343"/>
              <a:gd name="connsiteY3" fmla="*/ 372099 h 372099"/>
              <a:gd name="connsiteX4" fmla="*/ 0 w 2436343"/>
              <a:gd name="connsiteY4" fmla="*/ 0 h 372099"/>
              <a:gd name="connsiteX0" fmla="*/ 0 w 2436343"/>
              <a:gd name="connsiteY0" fmla="*/ 0 h 587614"/>
              <a:gd name="connsiteX1" fmla="*/ 2283518 w 2436343"/>
              <a:gd name="connsiteY1" fmla="*/ 119618 h 587614"/>
              <a:gd name="connsiteX2" fmla="*/ 2436343 w 2436343"/>
              <a:gd name="connsiteY2" fmla="*/ 257224 h 587614"/>
              <a:gd name="connsiteX3" fmla="*/ 588684 w 2436343"/>
              <a:gd name="connsiteY3" fmla="*/ 587614 h 587614"/>
              <a:gd name="connsiteX4" fmla="*/ 0 w 2436343"/>
              <a:gd name="connsiteY4" fmla="*/ 0 h 587614"/>
              <a:gd name="connsiteX0" fmla="*/ 0 w 2436343"/>
              <a:gd name="connsiteY0" fmla="*/ 0 h 587614"/>
              <a:gd name="connsiteX1" fmla="*/ 1090232 w 2436343"/>
              <a:gd name="connsiteY1" fmla="*/ 222785 h 587614"/>
              <a:gd name="connsiteX2" fmla="*/ 2436343 w 2436343"/>
              <a:gd name="connsiteY2" fmla="*/ 257224 h 587614"/>
              <a:gd name="connsiteX3" fmla="*/ 588684 w 2436343"/>
              <a:gd name="connsiteY3" fmla="*/ 587614 h 587614"/>
              <a:gd name="connsiteX4" fmla="*/ 0 w 2436343"/>
              <a:gd name="connsiteY4" fmla="*/ 0 h 587614"/>
              <a:gd name="connsiteX0" fmla="*/ 0 w 2665025"/>
              <a:gd name="connsiteY0" fmla="*/ 0 h 587614"/>
              <a:gd name="connsiteX1" fmla="*/ 1090232 w 2665025"/>
              <a:gd name="connsiteY1" fmla="*/ 222785 h 587614"/>
              <a:gd name="connsiteX2" fmla="*/ 2665025 w 2665025"/>
              <a:gd name="connsiteY2" fmla="*/ 49778 h 587614"/>
              <a:gd name="connsiteX3" fmla="*/ 588684 w 2665025"/>
              <a:gd name="connsiteY3" fmla="*/ 587614 h 587614"/>
              <a:gd name="connsiteX4" fmla="*/ 0 w 2665025"/>
              <a:gd name="connsiteY4" fmla="*/ 0 h 587614"/>
              <a:gd name="connsiteX0" fmla="*/ 0 w 2665025"/>
              <a:gd name="connsiteY0" fmla="*/ 0 h 587614"/>
              <a:gd name="connsiteX1" fmla="*/ 1095596 w 2665025"/>
              <a:gd name="connsiteY1" fmla="*/ 117267 h 587614"/>
              <a:gd name="connsiteX2" fmla="*/ 2665025 w 2665025"/>
              <a:gd name="connsiteY2" fmla="*/ 49778 h 587614"/>
              <a:gd name="connsiteX3" fmla="*/ 588684 w 2665025"/>
              <a:gd name="connsiteY3" fmla="*/ 587614 h 587614"/>
              <a:gd name="connsiteX4" fmla="*/ 0 w 2665025"/>
              <a:gd name="connsiteY4" fmla="*/ 0 h 587614"/>
              <a:gd name="connsiteX0" fmla="*/ 0 w 2700493"/>
              <a:gd name="connsiteY0" fmla="*/ 0 h 608142"/>
              <a:gd name="connsiteX1" fmla="*/ 1131064 w 2700493"/>
              <a:gd name="connsiteY1" fmla="*/ 137795 h 608142"/>
              <a:gd name="connsiteX2" fmla="*/ 2700493 w 2700493"/>
              <a:gd name="connsiteY2" fmla="*/ 70306 h 608142"/>
              <a:gd name="connsiteX3" fmla="*/ 624152 w 2700493"/>
              <a:gd name="connsiteY3" fmla="*/ 608142 h 608142"/>
              <a:gd name="connsiteX4" fmla="*/ 0 w 2700493"/>
              <a:gd name="connsiteY4" fmla="*/ 0 h 608142"/>
              <a:gd name="connsiteX0" fmla="*/ 0 w 2704723"/>
              <a:gd name="connsiteY0" fmla="*/ 17852 h 625994"/>
              <a:gd name="connsiteX1" fmla="*/ 1131064 w 2704723"/>
              <a:gd name="connsiteY1" fmla="*/ 155647 h 625994"/>
              <a:gd name="connsiteX2" fmla="*/ 2700493 w 2704723"/>
              <a:gd name="connsiteY2" fmla="*/ 88158 h 625994"/>
              <a:gd name="connsiteX3" fmla="*/ 624152 w 2704723"/>
              <a:gd name="connsiteY3" fmla="*/ 625994 h 625994"/>
              <a:gd name="connsiteX4" fmla="*/ 0 w 2704723"/>
              <a:gd name="connsiteY4" fmla="*/ 17852 h 625994"/>
              <a:gd name="connsiteX0" fmla="*/ 0 w 2711464"/>
              <a:gd name="connsiteY0" fmla="*/ 16208 h 624350"/>
              <a:gd name="connsiteX1" fmla="*/ 1131064 w 2711464"/>
              <a:gd name="connsiteY1" fmla="*/ 154003 h 624350"/>
              <a:gd name="connsiteX2" fmla="*/ 2700493 w 2711464"/>
              <a:gd name="connsiteY2" fmla="*/ 86514 h 624350"/>
              <a:gd name="connsiteX3" fmla="*/ 624152 w 2711464"/>
              <a:gd name="connsiteY3" fmla="*/ 624350 h 624350"/>
              <a:gd name="connsiteX4" fmla="*/ 0 w 2711464"/>
              <a:gd name="connsiteY4" fmla="*/ 16208 h 624350"/>
              <a:gd name="connsiteX0" fmla="*/ 0 w 2712929"/>
              <a:gd name="connsiteY0" fmla="*/ 22427 h 630569"/>
              <a:gd name="connsiteX1" fmla="*/ 1131064 w 2712929"/>
              <a:gd name="connsiteY1" fmla="*/ 160222 h 630569"/>
              <a:gd name="connsiteX2" fmla="*/ 2700493 w 2712929"/>
              <a:gd name="connsiteY2" fmla="*/ 92733 h 630569"/>
              <a:gd name="connsiteX3" fmla="*/ 624152 w 2712929"/>
              <a:gd name="connsiteY3" fmla="*/ 630569 h 630569"/>
              <a:gd name="connsiteX4" fmla="*/ 0 w 2712929"/>
              <a:gd name="connsiteY4" fmla="*/ 22427 h 630569"/>
              <a:gd name="connsiteX0" fmla="*/ 0 w 2716059"/>
              <a:gd name="connsiteY0" fmla="*/ 17480 h 632179"/>
              <a:gd name="connsiteX1" fmla="*/ 1142394 w 2716059"/>
              <a:gd name="connsiteY1" fmla="*/ 161832 h 632179"/>
              <a:gd name="connsiteX2" fmla="*/ 2711823 w 2716059"/>
              <a:gd name="connsiteY2" fmla="*/ 94343 h 632179"/>
              <a:gd name="connsiteX3" fmla="*/ 635482 w 2716059"/>
              <a:gd name="connsiteY3" fmla="*/ 632179 h 632179"/>
              <a:gd name="connsiteX4" fmla="*/ 0 w 2716059"/>
              <a:gd name="connsiteY4" fmla="*/ 17480 h 632179"/>
              <a:gd name="connsiteX0" fmla="*/ 0 w 2716059"/>
              <a:gd name="connsiteY0" fmla="*/ 0 h 614699"/>
              <a:gd name="connsiteX1" fmla="*/ 1142394 w 2716059"/>
              <a:gd name="connsiteY1" fmla="*/ 144352 h 614699"/>
              <a:gd name="connsiteX2" fmla="*/ 2711823 w 2716059"/>
              <a:gd name="connsiteY2" fmla="*/ 76863 h 614699"/>
              <a:gd name="connsiteX3" fmla="*/ 635482 w 2716059"/>
              <a:gd name="connsiteY3" fmla="*/ 614699 h 614699"/>
              <a:gd name="connsiteX4" fmla="*/ 0 w 2716059"/>
              <a:gd name="connsiteY4" fmla="*/ 0 h 614699"/>
              <a:gd name="connsiteX0" fmla="*/ 0 w 2716059"/>
              <a:gd name="connsiteY0" fmla="*/ 0 h 614699"/>
              <a:gd name="connsiteX1" fmla="*/ 1142394 w 2716059"/>
              <a:gd name="connsiteY1" fmla="*/ 144352 h 614699"/>
              <a:gd name="connsiteX2" fmla="*/ 2711823 w 2716059"/>
              <a:gd name="connsiteY2" fmla="*/ 76863 h 614699"/>
              <a:gd name="connsiteX3" fmla="*/ 635482 w 2716059"/>
              <a:gd name="connsiteY3" fmla="*/ 614699 h 614699"/>
              <a:gd name="connsiteX4" fmla="*/ 0 w 2716059"/>
              <a:gd name="connsiteY4" fmla="*/ 0 h 614699"/>
              <a:gd name="connsiteX0" fmla="*/ 0 w 2711823"/>
              <a:gd name="connsiteY0" fmla="*/ 0 h 614699"/>
              <a:gd name="connsiteX1" fmla="*/ 1142394 w 2711823"/>
              <a:gd name="connsiteY1" fmla="*/ 144352 h 614699"/>
              <a:gd name="connsiteX2" fmla="*/ 2711823 w 2711823"/>
              <a:gd name="connsiteY2" fmla="*/ 76863 h 614699"/>
              <a:gd name="connsiteX3" fmla="*/ 635482 w 2711823"/>
              <a:gd name="connsiteY3" fmla="*/ 614699 h 614699"/>
              <a:gd name="connsiteX4" fmla="*/ 0 w 2711823"/>
              <a:gd name="connsiteY4" fmla="*/ 0 h 614699"/>
              <a:gd name="connsiteX0" fmla="*/ 0 w 2711823"/>
              <a:gd name="connsiteY0" fmla="*/ 0 h 614699"/>
              <a:gd name="connsiteX1" fmla="*/ 1142394 w 2711823"/>
              <a:gd name="connsiteY1" fmla="*/ 144352 h 614699"/>
              <a:gd name="connsiteX2" fmla="*/ 2711823 w 2711823"/>
              <a:gd name="connsiteY2" fmla="*/ 76863 h 614699"/>
              <a:gd name="connsiteX3" fmla="*/ 635482 w 2711823"/>
              <a:gd name="connsiteY3" fmla="*/ 614699 h 614699"/>
              <a:gd name="connsiteX4" fmla="*/ 0 w 2711823"/>
              <a:gd name="connsiteY4" fmla="*/ 0 h 614699"/>
              <a:gd name="connsiteX0" fmla="*/ 0 w 2804903"/>
              <a:gd name="connsiteY0" fmla="*/ 134161 h 748860"/>
              <a:gd name="connsiteX1" fmla="*/ 1142394 w 2804903"/>
              <a:gd name="connsiteY1" fmla="*/ 278513 h 748860"/>
              <a:gd name="connsiteX2" fmla="*/ 2804903 w 2804903"/>
              <a:gd name="connsiteY2" fmla="*/ 697 h 748860"/>
              <a:gd name="connsiteX3" fmla="*/ 635482 w 2804903"/>
              <a:gd name="connsiteY3" fmla="*/ 748860 h 748860"/>
              <a:gd name="connsiteX4" fmla="*/ 0 w 2804903"/>
              <a:gd name="connsiteY4" fmla="*/ 134161 h 748860"/>
              <a:gd name="connsiteX0" fmla="*/ 0 w 2804903"/>
              <a:gd name="connsiteY0" fmla="*/ 134161 h 748860"/>
              <a:gd name="connsiteX1" fmla="*/ 1142394 w 2804903"/>
              <a:gd name="connsiteY1" fmla="*/ 278513 h 748860"/>
              <a:gd name="connsiteX2" fmla="*/ 2804903 w 2804903"/>
              <a:gd name="connsiteY2" fmla="*/ 697 h 748860"/>
              <a:gd name="connsiteX3" fmla="*/ 635482 w 2804903"/>
              <a:gd name="connsiteY3" fmla="*/ 748860 h 748860"/>
              <a:gd name="connsiteX4" fmla="*/ 0 w 2804903"/>
              <a:gd name="connsiteY4" fmla="*/ 134161 h 748860"/>
              <a:gd name="connsiteX0" fmla="*/ 0 w 2804903"/>
              <a:gd name="connsiteY0" fmla="*/ 134161 h 771441"/>
              <a:gd name="connsiteX1" fmla="*/ 1142394 w 2804903"/>
              <a:gd name="connsiteY1" fmla="*/ 278513 h 771441"/>
              <a:gd name="connsiteX2" fmla="*/ 2804903 w 2804903"/>
              <a:gd name="connsiteY2" fmla="*/ 697 h 771441"/>
              <a:gd name="connsiteX3" fmla="*/ 635482 w 2804903"/>
              <a:gd name="connsiteY3" fmla="*/ 748860 h 771441"/>
              <a:gd name="connsiteX4" fmla="*/ 0 w 2804903"/>
              <a:gd name="connsiteY4" fmla="*/ 134161 h 771441"/>
              <a:gd name="connsiteX0" fmla="*/ 0 w 2804903"/>
              <a:gd name="connsiteY0" fmla="*/ 133464 h 770744"/>
              <a:gd name="connsiteX1" fmla="*/ 1142394 w 2804903"/>
              <a:gd name="connsiteY1" fmla="*/ 277816 h 770744"/>
              <a:gd name="connsiteX2" fmla="*/ 2804903 w 2804903"/>
              <a:gd name="connsiteY2" fmla="*/ 0 h 770744"/>
              <a:gd name="connsiteX3" fmla="*/ 635482 w 2804903"/>
              <a:gd name="connsiteY3" fmla="*/ 748163 h 770744"/>
              <a:gd name="connsiteX4" fmla="*/ 0 w 2804903"/>
              <a:gd name="connsiteY4" fmla="*/ 133464 h 770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4903" h="770744">
                <a:moveTo>
                  <a:pt x="0" y="133464"/>
                </a:moveTo>
                <a:cubicBezTo>
                  <a:pt x="189869" y="188132"/>
                  <a:pt x="674910" y="300060"/>
                  <a:pt x="1142394" y="277816"/>
                </a:cubicBezTo>
                <a:cubicBezTo>
                  <a:pt x="1609878" y="255572"/>
                  <a:pt x="1425898" y="233781"/>
                  <a:pt x="2804903" y="0"/>
                </a:cubicBezTo>
                <a:cubicBezTo>
                  <a:pt x="1834243" y="659490"/>
                  <a:pt x="1151141" y="840774"/>
                  <a:pt x="635482" y="748163"/>
                </a:cubicBezTo>
                <a:lnTo>
                  <a:pt x="0" y="133464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alpha val="15000"/>
                </a:srgbClr>
              </a:gs>
              <a:gs pos="39000">
                <a:srgbClr val="FFC000">
                  <a:alpha val="15000"/>
                </a:srgbClr>
              </a:gs>
              <a:gs pos="83000">
                <a:srgbClr val="92D050">
                  <a:alpha val="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4" name="Grafik 25">
            <a:extLst>
              <a:ext uri="{FF2B5EF4-FFF2-40B4-BE49-F238E27FC236}">
                <a16:creationId xmlns:a16="http://schemas.microsoft.com/office/drawing/2014/main" id="{CBE96E15-D2D8-B944-855A-B86BBF952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0989" y="3815876"/>
            <a:ext cx="669238" cy="499058"/>
          </a:xfrm>
          <a:prstGeom prst="ellipse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6A2E7CC-CEDA-7247-A90F-97B71E2AB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0440" y="3567087"/>
            <a:ext cx="498592" cy="609599"/>
          </a:xfrm>
          <a:prstGeom prst="ellipse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B210AC9-6EA0-E74F-97B5-9010A8902240}"/>
              </a:ext>
            </a:extLst>
          </p:cNvPr>
          <p:cNvSpPr txBox="1"/>
          <p:nvPr/>
        </p:nvSpPr>
        <p:spPr>
          <a:xfrm>
            <a:off x="2732126" y="3094663"/>
            <a:ext cx="914400" cy="23467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500" dirty="0">
                <a:solidFill>
                  <a:srgbClr val="DE8D09">
                    <a:alpha val="15000"/>
                  </a:srgbClr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Amyloid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E9F322-3568-2C4A-AAC5-401FA1B40A46}"/>
              </a:ext>
            </a:extLst>
          </p:cNvPr>
          <p:cNvSpPr txBox="1"/>
          <p:nvPr/>
        </p:nvSpPr>
        <p:spPr>
          <a:xfrm>
            <a:off x="3573659" y="3906316"/>
            <a:ext cx="914400" cy="23467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500" dirty="0">
                <a:solidFill>
                  <a:srgbClr val="0471A3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Tau</a:t>
            </a:r>
          </a:p>
        </p:txBody>
      </p:sp>
      <p:pic>
        <p:nvPicPr>
          <p:cNvPr id="69" name="Grafik 25">
            <a:extLst>
              <a:ext uri="{FF2B5EF4-FFF2-40B4-BE49-F238E27FC236}">
                <a16:creationId xmlns:a16="http://schemas.microsoft.com/office/drawing/2014/main" id="{4D988E97-410A-5F43-B054-787806130D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9250" y="2967290"/>
            <a:ext cx="669238" cy="499058"/>
          </a:xfrm>
          <a:prstGeom prst="ellipse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B5FB54C-1D7C-094A-AE07-83669E023225}"/>
              </a:ext>
            </a:extLst>
          </p:cNvPr>
          <p:cNvSpPr txBox="1"/>
          <p:nvPr/>
        </p:nvSpPr>
        <p:spPr>
          <a:xfrm rot="18899811">
            <a:off x="4497366" y="4731212"/>
            <a:ext cx="699715" cy="3272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000" dirty="0" err="1">
                <a:solidFill>
                  <a:srgbClr val="23395E">
                    <a:alpha val="15000"/>
                  </a:srgbClr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Cognitively</a:t>
            </a:r>
            <a:r>
              <a:rPr lang="de-DE" sz="1000" dirty="0">
                <a:solidFill>
                  <a:srgbClr val="23395E">
                    <a:alpha val="15000"/>
                  </a:srgbClr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de-DE" sz="1000" dirty="0">
                <a:solidFill>
                  <a:srgbClr val="23395E">
                    <a:alpha val="15000"/>
                  </a:srgbClr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Normal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43391EC-C2DC-2548-A3B8-B4D98496936E}"/>
              </a:ext>
            </a:extLst>
          </p:cNvPr>
          <p:cNvSpPr txBox="1"/>
          <p:nvPr/>
        </p:nvSpPr>
        <p:spPr>
          <a:xfrm rot="18188557">
            <a:off x="5252074" y="4135123"/>
            <a:ext cx="473619" cy="3272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000" dirty="0">
                <a:solidFill>
                  <a:srgbClr val="23395E">
                    <a:alpha val="15000"/>
                  </a:srgbClr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MCI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632A2FA-8C20-8849-A6E1-C6906145BF4D}"/>
              </a:ext>
            </a:extLst>
          </p:cNvPr>
          <p:cNvSpPr txBox="1"/>
          <p:nvPr/>
        </p:nvSpPr>
        <p:spPr>
          <a:xfrm rot="17768825">
            <a:off x="5659619" y="3269311"/>
            <a:ext cx="473619" cy="15218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000" dirty="0" err="1">
                <a:solidFill>
                  <a:srgbClr val="23395E">
                    <a:alpha val="15000"/>
                  </a:srgbClr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Dementia</a:t>
            </a:r>
            <a:endParaRPr lang="de-DE" sz="1000" dirty="0">
              <a:solidFill>
                <a:srgbClr val="23395E">
                  <a:alpha val="15000"/>
                </a:srgbClr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CBEE8D-D47D-E64A-B0FA-2E5BE09C0EFD}"/>
              </a:ext>
            </a:extLst>
          </p:cNvPr>
          <p:cNvSpPr txBox="1"/>
          <p:nvPr/>
        </p:nvSpPr>
        <p:spPr>
          <a:xfrm>
            <a:off x="3171628" y="5246194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13BE60D-8B84-EC4E-8463-A4CE2AC51F93}"/>
              </a:ext>
            </a:extLst>
          </p:cNvPr>
          <p:cNvSpPr txBox="1"/>
          <p:nvPr/>
        </p:nvSpPr>
        <p:spPr>
          <a:xfrm rot="16200000">
            <a:off x="780927" y="191829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r"/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Abnormal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E2C5978-B156-314C-925B-7448FF064941}"/>
              </a:ext>
            </a:extLst>
          </p:cNvPr>
          <p:cNvSpPr txBox="1"/>
          <p:nvPr/>
        </p:nvSpPr>
        <p:spPr>
          <a:xfrm rot="16200000">
            <a:off x="780928" y="428955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600" dirty="0">
                <a:solidFill>
                  <a:srgbClr val="8698A7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Normal</a:t>
            </a:r>
          </a:p>
        </p:txBody>
      </p:sp>
      <p:sp>
        <p:nvSpPr>
          <p:cNvPr id="38" name="TextBox 34">
            <a:extLst>
              <a:ext uri="{FF2B5EF4-FFF2-40B4-BE49-F238E27FC236}">
                <a16:creationId xmlns:a16="http://schemas.microsoft.com/office/drawing/2014/main" id="{D9FA53E4-05BF-9242-9BD0-CF324FFA2CFA}"/>
              </a:ext>
            </a:extLst>
          </p:cNvPr>
          <p:cNvSpPr txBox="1"/>
          <p:nvPr/>
        </p:nvSpPr>
        <p:spPr>
          <a:xfrm>
            <a:off x="3157945" y="2207451"/>
            <a:ext cx="816465" cy="25719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Progression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of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primary</a:t>
            </a:r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</a:p>
          <a:p>
            <a:r>
              <a: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 </a:t>
            </a:r>
            <a:r>
              <a:rPr lang="de-DE" sz="1400" dirty="0" err="1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pathology</a:t>
            </a:r>
            <a:endParaRPr lang="de-DE" sz="1400" dirty="0">
              <a:solidFill>
                <a:srgbClr val="23395E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AB7E468-ED38-4343-908B-5D20B8B8D496}"/>
              </a:ext>
            </a:extLst>
          </p:cNvPr>
          <p:cNvGrpSpPr/>
          <p:nvPr/>
        </p:nvGrpSpPr>
        <p:grpSpPr>
          <a:xfrm>
            <a:off x="5548645" y="1914619"/>
            <a:ext cx="1215956" cy="3530379"/>
            <a:chOff x="5548645" y="1914619"/>
            <a:chExt cx="1215956" cy="3530379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AE23D91-6567-2A47-B157-6D0C229036AE}"/>
                </a:ext>
              </a:extLst>
            </p:cNvPr>
            <p:cNvCxnSpPr>
              <a:cxnSpLocks/>
            </p:cNvCxnSpPr>
            <p:nvPr/>
          </p:nvCxnSpPr>
          <p:spPr>
            <a:xfrm>
              <a:off x="5548645" y="1914619"/>
              <a:ext cx="0" cy="3530379"/>
            </a:xfrm>
            <a:prstGeom prst="line">
              <a:avLst/>
            </a:prstGeom>
            <a:ln w="127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E95292B-A97B-1844-B6B7-FBD047F4479F}"/>
                </a:ext>
              </a:extLst>
            </p:cNvPr>
            <p:cNvCxnSpPr/>
            <p:nvPr/>
          </p:nvCxnSpPr>
          <p:spPr>
            <a:xfrm>
              <a:off x="5650113" y="3687957"/>
              <a:ext cx="0" cy="610815"/>
            </a:xfrm>
            <a:prstGeom prst="line">
              <a:avLst/>
            </a:prstGeom>
            <a:ln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3">
              <a:extLst>
                <a:ext uri="{FF2B5EF4-FFF2-40B4-BE49-F238E27FC236}">
                  <a16:creationId xmlns:a16="http://schemas.microsoft.com/office/drawing/2014/main" id="{ED572BC8-5BD2-D14A-8CB1-573289C34891}"/>
                </a:ext>
              </a:extLst>
            </p:cNvPr>
            <p:cNvSpPr txBox="1"/>
            <p:nvPr/>
          </p:nvSpPr>
          <p:spPr>
            <a:xfrm>
              <a:off x="5948136" y="3808206"/>
              <a:ext cx="816465" cy="257199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Reserve &amp; </a:t>
              </a:r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Resilience</a:t>
              </a:r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</a:p>
            <a:p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Coping </a:t>
              </a:r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with</a:t>
              </a:r>
              <a:r>
                <a:rPr lang="de-DE" sz="14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 </a:t>
              </a:r>
              <a:r>
                <a:rPr lang="de-DE" sz="1400" dirty="0" err="1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pathology</a:t>
              </a:r>
              <a:endParaRPr lang="de-DE" sz="1400" dirty="0">
                <a:solidFill>
                  <a:srgbClr val="23395E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5405796F-93E0-8C44-BDF5-EDDF6489D0E7}"/>
              </a:ext>
            </a:extLst>
          </p:cNvPr>
          <p:cNvGrpSpPr/>
          <p:nvPr/>
        </p:nvGrpSpPr>
        <p:grpSpPr>
          <a:xfrm>
            <a:off x="6541151" y="1613303"/>
            <a:ext cx="4777959" cy="1991354"/>
            <a:chOff x="7847091" y="2365229"/>
            <a:chExt cx="3826043" cy="1594615"/>
          </a:xfrm>
        </p:grpSpPr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EEE5CFAA-A925-A94B-8B0F-88AFE210A24F}"/>
                </a:ext>
              </a:extLst>
            </p:cNvPr>
            <p:cNvSpPr txBox="1"/>
            <p:nvPr/>
          </p:nvSpPr>
          <p:spPr>
            <a:xfrm>
              <a:off x="9263198" y="2365229"/>
              <a:ext cx="1064816" cy="208526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rgbClr val="23395E"/>
                  </a:solidFill>
                  <a:latin typeface="Arial" panose="020B0604020202020204" pitchFamily="34" charset="0"/>
                  <a:ea typeface="Calibri" charset="0"/>
                  <a:cs typeface="Arial" panose="020B0604020202020204" pitchFamily="34" charset="0"/>
                </a:rPr>
                <a:t>Diseased neuron</a:t>
              </a:r>
            </a:p>
          </p:txBody>
        </p: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4BBE0F42-00A6-6E42-86DF-BAB8729FA3F0}"/>
                </a:ext>
              </a:extLst>
            </p:cNvPr>
            <p:cNvGrpSpPr/>
            <p:nvPr/>
          </p:nvGrpSpPr>
          <p:grpSpPr>
            <a:xfrm>
              <a:off x="7847091" y="2485928"/>
              <a:ext cx="3826043" cy="1473916"/>
              <a:chOff x="7847091" y="2485928"/>
              <a:chExt cx="3826043" cy="1473916"/>
            </a:xfrm>
          </p:grpSpPr>
          <p:pic>
            <p:nvPicPr>
              <p:cNvPr id="56" name="Picture 15">
                <a:extLst>
                  <a:ext uri="{FF2B5EF4-FFF2-40B4-BE49-F238E27FC236}">
                    <a16:creationId xmlns:a16="http://schemas.microsoft.com/office/drawing/2014/main" id="{0F0C6399-CDD0-E94B-9371-26BEFDA28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7091" y="2485928"/>
                <a:ext cx="3826043" cy="1473916"/>
              </a:xfrm>
              <a:prstGeom prst="rect">
                <a:avLst/>
              </a:prstGeom>
            </p:spPr>
          </p:pic>
          <p:sp>
            <p:nvSpPr>
              <p:cNvPr id="59" name="TextBox 23">
                <a:extLst>
                  <a:ext uri="{FF2B5EF4-FFF2-40B4-BE49-F238E27FC236}">
                    <a16:creationId xmlns:a16="http://schemas.microsoft.com/office/drawing/2014/main" id="{2A0F93AF-1F36-0C41-88D0-14AD78AAC162}"/>
                  </a:ext>
                </a:extLst>
              </p:cNvPr>
              <p:cNvSpPr txBox="1"/>
              <p:nvPr/>
            </p:nvSpPr>
            <p:spPr>
              <a:xfrm>
                <a:off x="10542982" y="2555338"/>
                <a:ext cx="771992" cy="4101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300" dirty="0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Microtubules </a:t>
                </a:r>
              </a:p>
            </p:txBody>
          </p:sp>
          <p:sp>
            <p:nvSpPr>
              <p:cNvPr id="60" name="Rectangle 24">
                <a:extLst>
                  <a:ext uri="{FF2B5EF4-FFF2-40B4-BE49-F238E27FC236}">
                    <a16:creationId xmlns:a16="http://schemas.microsoft.com/office/drawing/2014/main" id="{3E1D9174-A1A0-EF45-8977-4D3CF703D20B}"/>
                  </a:ext>
                </a:extLst>
              </p:cNvPr>
              <p:cNvSpPr/>
              <p:nvPr/>
            </p:nvSpPr>
            <p:spPr>
              <a:xfrm>
                <a:off x="10765609" y="2961912"/>
                <a:ext cx="394869" cy="1534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61" name="TextBox 25">
                <a:extLst>
                  <a:ext uri="{FF2B5EF4-FFF2-40B4-BE49-F238E27FC236}">
                    <a16:creationId xmlns:a16="http://schemas.microsoft.com/office/drawing/2014/main" id="{21CF147D-6212-274D-AF56-D50DCC6562E6}"/>
                  </a:ext>
                </a:extLst>
              </p:cNvPr>
              <p:cNvSpPr txBox="1"/>
              <p:nvPr/>
            </p:nvSpPr>
            <p:spPr>
              <a:xfrm>
                <a:off x="8599693" y="3065335"/>
                <a:ext cx="663505" cy="3045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300" dirty="0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Degenerating </a:t>
                </a:r>
              </a:p>
              <a:p>
                <a:pPr algn="ctr"/>
                <a:r>
                  <a:rPr lang="en-US" sz="1300" dirty="0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axon</a:t>
                </a:r>
              </a:p>
            </p:txBody>
          </p:sp>
          <p:sp>
            <p:nvSpPr>
              <p:cNvPr id="62" name="TextBox 26">
                <a:extLst>
                  <a:ext uri="{FF2B5EF4-FFF2-40B4-BE49-F238E27FC236}">
                    <a16:creationId xmlns:a16="http://schemas.microsoft.com/office/drawing/2014/main" id="{C8DD07DC-2C96-9940-AC46-0BFF11AA7C48}"/>
                  </a:ext>
                </a:extLst>
              </p:cNvPr>
              <p:cNvSpPr txBox="1"/>
              <p:nvPr/>
            </p:nvSpPr>
            <p:spPr>
              <a:xfrm>
                <a:off x="9478802" y="3655339"/>
                <a:ext cx="1255596" cy="3045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lIns="0" tIns="0" rIns="0" bIns="0" rtlCol="0" anchor="ctr" anchorCtr="0">
                <a:noAutofit/>
              </a:bodyPr>
              <a:lstStyle/>
              <a:p>
                <a:pPr algn="r"/>
                <a:r>
                  <a:rPr lang="en-US" sz="1300" dirty="0">
                    <a:solidFill>
                      <a:srgbClr val="23395E"/>
                    </a:solidFill>
                    <a:latin typeface="Arial" panose="020B0604020202020204" pitchFamily="34" charset="0"/>
                    <a:ea typeface="Calibri" charset="0"/>
                    <a:cs typeface="Arial" panose="020B0604020202020204" pitchFamily="34" charset="0"/>
                  </a:rPr>
                  <a:t>Tau fibrils/tangles</a:t>
                </a:r>
              </a:p>
            </p:txBody>
          </p:sp>
        </p:grpSp>
      </p:grpSp>
      <p:sp>
        <p:nvSpPr>
          <p:cNvPr id="70" name="Textfeld 12">
            <a:extLst>
              <a:ext uri="{FF2B5EF4-FFF2-40B4-BE49-F238E27FC236}">
                <a16:creationId xmlns:a16="http://schemas.microsoft.com/office/drawing/2014/main" id="{AF926272-2417-734F-B19F-2918E84EE9A5}"/>
              </a:ext>
            </a:extLst>
          </p:cNvPr>
          <p:cNvSpPr txBox="1"/>
          <p:nvPr/>
        </p:nvSpPr>
        <p:spPr>
          <a:xfrm>
            <a:off x="3348397" y="5524245"/>
            <a:ext cx="831024" cy="26161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de-DE" sz="1200" dirty="0" err="1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Adopted</a:t>
            </a:r>
            <a:r>
              <a:rPr lang="de-DE" sz="1200" dirty="0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</a:t>
            </a:r>
            <a:r>
              <a:rPr lang="de-DE" sz="1200" dirty="0" err="1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from</a:t>
            </a:r>
            <a:r>
              <a:rPr lang="de-DE" sz="1200" dirty="0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 Jack et al., Lancet </a:t>
            </a:r>
            <a:r>
              <a:rPr lang="de-DE" sz="1200" dirty="0" err="1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Neurol</a:t>
            </a:r>
            <a:r>
              <a:rPr lang="de-DE" sz="1200" dirty="0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, 2013</a:t>
            </a:r>
          </a:p>
        </p:txBody>
      </p:sp>
      <p:sp>
        <p:nvSpPr>
          <p:cNvPr id="72" name="Fußzeilenplatzhalter 4">
            <a:extLst>
              <a:ext uri="{FF2B5EF4-FFF2-40B4-BE49-F238E27FC236}">
                <a16:creationId xmlns:a16="http://schemas.microsoft.com/office/drawing/2014/main" id="{5EA90E59-12C2-3645-A535-32209825B68A}"/>
              </a:ext>
            </a:extLst>
          </p:cNvPr>
          <p:cNvSpPr txBox="1">
            <a:spLocks/>
          </p:cNvSpPr>
          <p:nvPr/>
        </p:nvSpPr>
        <p:spPr>
          <a:xfrm>
            <a:off x="4205608" y="6289648"/>
            <a:ext cx="7662256" cy="3481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de-DE" sz="1100" dirty="0">
              <a:solidFill>
                <a:srgbClr val="989999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sp>
        <p:nvSpPr>
          <p:cNvPr id="73" name="Fußzeilenplatzhalter 4">
            <a:extLst>
              <a:ext uri="{FF2B5EF4-FFF2-40B4-BE49-F238E27FC236}">
                <a16:creationId xmlns:a16="http://schemas.microsoft.com/office/drawing/2014/main" id="{147A751B-DC11-644E-BE64-873D99CFE423}"/>
              </a:ext>
            </a:extLst>
          </p:cNvPr>
          <p:cNvSpPr txBox="1">
            <a:spLocks/>
          </p:cNvSpPr>
          <p:nvPr/>
        </p:nvSpPr>
        <p:spPr>
          <a:xfrm>
            <a:off x="4383157" y="6504259"/>
            <a:ext cx="7484707" cy="3481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100" dirty="0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Jack et al., Lancet </a:t>
            </a:r>
            <a:r>
              <a:rPr lang="de-DE" sz="1100" dirty="0" err="1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Neurol</a:t>
            </a:r>
            <a:r>
              <a:rPr lang="de-DE" sz="1100" dirty="0">
                <a:solidFill>
                  <a:srgbClr val="989999"/>
                </a:solidFill>
                <a:latin typeface="Arial" panose="020B0604020202020204" pitchFamily="34" charset="0"/>
                <a:ea typeface="Calibri" charset="0"/>
                <a:cs typeface="Arial" panose="020B0604020202020204" pitchFamily="34" charset="0"/>
              </a:rPr>
              <a:t>, 2013; </a:t>
            </a:r>
            <a:r>
              <a:rPr lang="en-US" sz="1100" i="1" dirty="0" err="1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Weickenmeier</a:t>
            </a:r>
            <a:r>
              <a:rPr lang="en-US" sz="1100" i="1" dirty="0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, </a:t>
            </a:r>
            <a:r>
              <a:rPr lang="en-US" sz="1100" i="1" dirty="0" err="1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Jucker</a:t>
            </a:r>
            <a:r>
              <a:rPr lang="en-US" sz="1100" i="1" dirty="0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et al., J Mech Phys Sol, 2019; </a:t>
            </a:r>
            <a:r>
              <a:rPr lang="en-US" sz="1100" i="1" dirty="0" err="1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Vogels</a:t>
            </a:r>
            <a:r>
              <a:rPr lang="en-US" sz="1100" i="1" dirty="0">
                <a:solidFill>
                  <a:srgbClr val="898989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et al., Biol Psych, 2020</a:t>
            </a:r>
          </a:p>
          <a:p>
            <a:pPr algn="r"/>
            <a:endParaRPr lang="de-DE" sz="1100" dirty="0">
              <a:solidFill>
                <a:srgbClr val="989999"/>
              </a:solidFill>
              <a:latin typeface="Arial" panose="020B0604020202020204" pitchFamily="34" charset="0"/>
              <a:ea typeface="Calibri" charset="0"/>
              <a:cs typeface="Arial" panose="020B0604020202020204" pitchFamily="34" charset="0"/>
            </a:endParaRPr>
          </a:p>
        </p:txBody>
      </p:sp>
      <p:cxnSp>
        <p:nvCxnSpPr>
          <p:cNvPr id="71" name="Gerade Verbindung mit Pfeil 29">
            <a:extLst>
              <a:ext uri="{FF2B5EF4-FFF2-40B4-BE49-F238E27FC236}">
                <a16:creationId xmlns:a16="http://schemas.microsoft.com/office/drawing/2014/main" id="{79EB87F1-43E2-7049-9A03-E1BEA706CAA7}"/>
              </a:ext>
            </a:extLst>
          </p:cNvPr>
          <p:cNvCxnSpPr>
            <a:cxnSpLocks/>
          </p:cNvCxnSpPr>
          <p:nvPr/>
        </p:nvCxnSpPr>
        <p:spPr>
          <a:xfrm>
            <a:off x="3974410" y="2688542"/>
            <a:ext cx="231198" cy="1127334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11D47E-BCCF-E040-AAF7-FBF9132F4F8F}"/>
              </a:ext>
            </a:extLst>
          </p:cNvPr>
          <p:cNvGrpSpPr/>
          <p:nvPr/>
        </p:nvGrpSpPr>
        <p:grpSpPr>
          <a:xfrm>
            <a:off x="6952428" y="3662596"/>
            <a:ext cx="4756922" cy="2200875"/>
            <a:chOff x="7015027" y="4366417"/>
            <a:chExt cx="3976896" cy="1839982"/>
          </a:xfrm>
        </p:grpSpPr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1A522E27-3D05-9B4F-A737-254DD66F5EF1}"/>
                </a:ext>
              </a:extLst>
            </p:cNvPr>
            <p:cNvGrpSpPr/>
            <p:nvPr/>
          </p:nvGrpSpPr>
          <p:grpSpPr>
            <a:xfrm>
              <a:off x="7015027" y="4366417"/>
              <a:ext cx="3976896" cy="1839982"/>
              <a:chOff x="7847091" y="4366418"/>
              <a:chExt cx="3976896" cy="1839982"/>
            </a:xfrm>
          </p:grpSpPr>
          <p:grpSp>
            <p:nvGrpSpPr>
              <p:cNvPr id="64" name="Gruppieren 63">
                <a:extLst>
                  <a:ext uri="{FF2B5EF4-FFF2-40B4-BE49-F238E27FC236}">
                    <a16:creationId xmlns:a16="http://schemas.microsoft.com/office/drawing/2014/main" id="{FD68BCC4-01A2-674A-BAEC-2F6AFB6025EE}"/>
                  </a:ext>
                </a:extLst>
              </p:cNvPr>
              <p:cNvGrpSpPr/>
              <p:nvPr/>
            </p:nvGrpSpPr>
            <p:grpSpPr>
              <a:xfrm>
                <a:off x="7847091" y="4495298"/>
                <a:ext cx="3976896" cy="1711102"/>
                <a:chOff x="7847091" y="4495298"/>
                <a:chExt cx="3976896" cy="1711102"/>
              </a:xfrm>
            </p:grpSpPr>
            <p:pic>
              <p:nvPicPr>
                <p:cNvPr id="66" name="Grafik 65">
                  <a:extLst>
                    <a:ext uri="{FF2B5EF4-FFF2-40B4-BE49-F238E27FC236}">
                      <a16:creationId xmlns:a16="http://schemas.microsoft.com/office/drawing/2014/main" id="{9155D06D-194E-B443-99C8-E6CD1FFD84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847091" y="4842366"/>
                  <a:ext cx="3976896" cy="1364034"/>
                </a:xfrm>
                <a:prstGeom prst="rect">
                  <a:avLst/>
                </a:prstGeom>
              </p:spPr>
            </p:pic>
            <p:sp>
              <p:nvSpPr>
                <p:cNvPr id="67" name="TextBox 16">
                  <a:extLst>
                    <a:ext uri="{FF2B5EF4-FFF2-40B4-BE49-F238E27FC236}">
                      <a16:creationId xmlns:a16="http://schemas.microsoft.com/office/drawing/2014/main" id="{452A0C8F-7E7C-474B-BA01-B234C393FAC7}"/>
                    </a:ext>
                  </a:extLst>
                </p:cNvPr>
                <p:cNvSpPr txBox="1"/>
                <p:nvPr/>
              </p:nvSpPr>
              <p:spPr>
                <a:xfrm>
                  <a:off x="9263198" y="4495298"/>
                  <a:ext cx="1064816" cy="208526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t" anchorCtr="0">
                  <a:noAutofit/>
                </a:bodyPr>
                <a:lstStyle/>
                <a:p>
                  <a:pPr algn="ctr"/>
                  <a:r>
                    <a:rPr lang="en-US" sz="1300" dirty="0">
                      <a:solidFill>
                        <a:srgbClr val="23395E"/>
                      </a:solidFill>
                      <a:latin typeface="Arial" panose="020B0604020202020204" pitchFamily="34" charset="0"/>
                      <a:ea typeface="Calibri" charset="0"/>
                      <a:cs typeface="Arial" panose="020B0604020202020204" pitchFamily="34" charset="0"/>
                    </a:rPr>
                    <a:t>Tau spreads across connected neurons</a:t>
                  </a:r>
                </a:p>
              </p:txBody>
            </p:sp>
          </p:grpSp>
          <p:sp>
            <p:nvSpPr>
              <p:cNvPr id="65" name="Rechteck 64">
                <a:extLst>
                  <a:ext uri="{FF2B5EF4-FFF2-40B4-BE49-F238E27FC236}">
                    <a16:creationId xmlns:a16="http://schemas.microsoft.com/office/drawing/2014/main" id="{BAC896A4-DBC2-5B46-8EA8-DAD382C56D83}"/>
                  </a:ext>
                </a:extLst>
              </p:cNvPr>
              <p:cNvSpPr/>
              <p:nvPr/>
            </p:nvSpPr>
            <p:spPr>
              <a:xfrm>
                <a:off x="7847091" y="4366418"/>
                <a:ext cx="319338" cy="4215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de-DE"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72B003-A9E1-C54A-B4A8-5B97489E52CF}"/>
                </a:ext>
              </a:extLst>
            </p:cNvPr>
            <p:cNvSpPr/>
            <p:nvPr/>
          </p:nvSpPr>
          <p:spPr>
            <a:xfrm>
              <a:off x="9710918" y="4842365"/>
              <a:ext cx="347482" cy="144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39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34B54-BDF6-9D42-9953-82D2F6052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220220"/>
            <a:ext cx="11598000" cy="792000"/>
          </a:xfrm>
        </p:spPr>
        <p:txBody>
          <a:bodyPr/>
          <a:lstStyle/>
          <a:p>
            <a:r>
              <a:rPr lang="en-US" dirty="0"/>
              <a:t>Associations between regional BIN1 mRNA expression and tau pathology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22336-172F-F241-AED7-EFF6656F9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5335" y="2614462"/>
            <a:ext cx="1431724" cy="2870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3D177D-BC9A-1F45-9CFE-A5A48BDF4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197" y="2134313"/>
            <a:ext cx="4072626" cy="3513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8606A9-12A1-1E4D-9ADB-FA8AE13ADAF6}"/>
              </a:ext>
            </a:extLst>
          </p:cNvPr>
          <p:cNvSpPr txBox="1"/>
          <p:nvPr/>
        </p:nvSpPr>
        <p:spPr>
          <a:xfrm>
            <a:off x="4037786" y="5616737"/>
            <a:ext cx="2173045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5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BIN1 mRNA expression</a:t>
            </a:r>
            <a:br>
              <a:rPr lang="en-US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15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7AA5CB-476A-E042-822C-C162A47E56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9527" y="2614462"/>
            <a:ext cx="1369961" cy="2870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6940D5-F396-2345-A671-0B4B0C6FBA12}"/>
              </a:ext>
            </a:extLst>
          </p:cNvPr>
          <p:cNvSpPr txBox="1"/>
          <p:nvPr/>
        </p:nvSpPr>
        <p:spPr>
          <a:xfrm>
            <a:off x="720621" y="5569404"/>
            <a:ext cx="2173045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5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Distribution of tau pathology</a:t>
            </a:r>
            <a:endParaRPr lang="en-US" sz="15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Group median tau-PET</a:t>
            </a:r>
          </a:p>
          <a:p>
            <a:pPr algn="ctr"/>
            <a:r>
              <a:rPr lang="en-US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uptake in the ADNI sample</a:t>
            </a:r>
            <a:br>
              <a:rPr lang="en-US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endParaRPr lang="en-US" sz="15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B1301-BF04-5448-B46D-7C76CB355A25}"/>
              </a:ext>
            </a:extLst>
          </p:cNvPr>
          <p:cNvSpPr txBox="1"/>
          <p:nvPr/>
        </p:nvSpPr>
        <p:spPr>
          <a:xfrm>
            <a:off x="8251634" y="1471357"/>
            <a:ext cx="2173045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5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Regions with higher BIN1 expression have a higher</a:t>
            </a:r>
            <a:br>
              <a:rPr lang="en-US" sz="15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15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likelihood of showing higher tau pathology</a:t>
            </a:r>
            <a:endParaRPr lang="en-US" sz="1500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3048D3-0B27-CB4A-A243-A9F78D8CB774}"/>
              </a:ext>
            </a:extLst>
          </p:cNvPr>
          <p:cNvSpPr txBox="1"/>
          <p:nvPr/>
        </p:nvSpPr>
        <p:spPr>
          <a:xfrm>
            <a:off x="10640433" y="493083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sz="13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p&lt;0.001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93D9B-30C6-4748-B0E0-717A64099D38}"/>
              </a:ext>
            </a:extLst>
          </p:cNvPr>
          <p:cNvSpPr txBox="1"/>
          <p:nvPr/>
        </p:nvSpPr>
        <p:spPr>
          <a:xfrm>
            <a:off x="8880956" y="5739847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3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10 000 bootstrapped correlation analyses </a:t>
            </a:r>
          </a:p>
          <a:p>
            <a:pPr algn="ctr"/>
            <a:r>
              <a:rPr lang="en-US" sz="13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(iteratively determined group median tau)</a:t>
            </a:r>
          </a:p>
          <a:p>
            <a:pPr algn="ctr"/>
            <a:r>
              <a:rPr lang="en-US" sz="13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Control analysis: </a:t>
            </a:r>
            <a:r>
              <a:rPr lang="en-US" sz="13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No associations between tau and ACTB expression</a:t>
            </a:r>
            <a:endParaRPr lang="en-US" sz="1300" b="1" dirty="0">
              <a:solidFill>
                <a:srgbClr val="23395E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2F60A295-6D22-FA44-BFA8-0DA194E6F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28599" y="6531137"/>
            <a:ext cx="243991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al, Nat Comms, 2019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23FF37-4A8E-2547-942F-62B2C7F888FF}"/>
              </a:ext>
            </a:extLst>
          </p:cNvPr>
          <p:cNvGrpSpPr/>
          <p:nvPr/>
        </p:nvGrpSpPr>
        <p:grpSpPr>
          <a:xfrm>
            <a:off x="2910722" y="3812451"/>
            <a:ext cx="1188500" cy="474615"/>
            <a:chOff x="3628970" y="3653742"/>
            <a:chExt cx="1188500" cy="47461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E89E8A2-CF6C-6247-A06D-F5A0AD6923F1}"/>
                </a:ext>
              </a:extLst>
            </p:cNvPr>
            <p:cNvCxnSpPr>
              <a:cxnSpLocks/>
            </p:cNvCxnSpPr>
            <p:nvPr/>
          </p:nvCxnSpPr>
          <p:spPr>
            <a:xfrm>
              <a:off x="3628970" y="3891051"/>
              <a:ext cx="1188500" cy="0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48806B8-2B18-0A4F-B1D2-DFE3C759A898}"/>
                </a:ext>
              </a:extLst>
            </p:cNvPr>
            <p:cNvSpPr/>
            <p:nvPr/>
          </p:nvSpPr>
          <p:spPr>
            <a:xfrm>
              <a:off x="3807786" y="3653742"/>
              <a:ext cx="827241" cy="474615"/>
            </a:xfrm>
            <a:prstGeom prst="roundRect">
              <a:avLst/>
            </a:prstGeom>
            <a:solidFill>
              <a:srgbClr val="F1F5E9"/>
            </a:solidFill>
            <a:ln>
              <a:solidFill>
                <a:srgbClr val="23395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23395E"/>
                  </a:solidFill>
                  <a:latin typeface="Calibri" panose="020F0502020204030204" pitchFamily="34" charset="0"/>
                  <a:ea typeface="Verdana" pitchFamily="34" charset="0"/>
                  <a:cs typeface="Calibri" panose="020F0502020204030204" pitchFamily="34" charset="0"/>
                </a:rPr>
                <a:t>Cross-correlate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A310A5-B3D5-A24D-BB52-C5B42C3CC2CA}"/>
              </a:ext>
            </a:extLst>
          </p:cNvPr>
          <p:cNvGrpSpPr/>
          <p:nvPr/>
        </p:nvGrpSpPr>
        <p:grpSpPr>
          <a:xfrm>
            <a:off x="1154578" y="1085513"/>
            <a:ext cx="1415234" cy="1366450"/>
            <a:chOff x="1154578" y="1085513"/>
            <a:chExt cx="1415234" cy="136645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5A2AD51-467C-584E-A344-BC8F5DCC44CA}"/>
                </a:ext>
              </a:extLst>
            </p:cNvPr>
            <p:cNvGrpSpPr/>
            <p:nvPr/>
          </p:nvGrpSpPr>
          <p:grpSpPr>
            <a:xfrm>
              <a:off x="1154579" y="1603662"/>
              <a:ext cx="1415233" cy="572265"/>
              <a:chOff x="496694" y="1577181"/>
              <a:chExt cx="1807248" cy="73078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F4091E5-0CAF-A946-B0A9-63AD94A6F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694" y="1577183"/>
                <a:ext cx="578974" cy="730779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B903145-6488-6643-974A-89CA29BEA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0831" y="1577182"/>
                <a:ext cx="578974" cy="730779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88DC49A-04CD-7143-A1B0-AB72135A1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4968" y="1577181"/>
                <a:ext cx="578974" cy="730779"/>
              </a:xfrm>
              <a:prstGeom prst="rect">
                <a:avLst/>
              </a:prstGeom>
              <a:effectLst>
                <a:softEdge rad="31750"/>
              </a:effectLst>
            </p:spPr>
          </p:pic>
        </p:grp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71882258-BD6D-0942-9778-C1BF54248EBC}"/>
                </a:ext>
              </a:extLst>
            </p:cNvPr>
            <p:cNvSpPr/>
            <p:nvPr/>
          </p:nvSpPr>
          <p:spPr>
            <a:xfrm rot="5400000">
              <a:off x="1748609" y="1630760"/>
              <a:ext cx="227172" cy="141523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D29044-8887-0C41-89CE-37FBAD2F3A5C}"/>
                </a:ext>
              </a:extLst>
            </p:cNvPr>
            <p:cNvSpPr txBox="1"/>
            <p:nvPr/>
          </p:nvSpPr>
          <p:spPr>
            <a:xfrm>
              <a:off x="1297861" y="1085513"/>
              <a:ext cx="114649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89 Individual </a:t>
              </a:r>
              <a:br>
                <a:rPr lang="en-US" sz="15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</a:br>
              <a:r>
                <a:rPr lang="en-US" sz="15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tau-PET images</a:t>
              </a:r>
              <a:endParaRPr lang="en-US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C42515-41E4-094E-B0F1-5092981A9BE6}"/>
              </a:ext>
            </a:extLst>
          </p:cNvPr>
          <p:cNvGrpSpPr/>
          <p:nvPr/>
        </p:nvGrpSpPr>
        <p:grpSpPr>
          <a:xfrm>
            <a:off x="3547402" y="968828"/>
            <a:ext cx="2988242" cy="1544084"/>
            <a:chOff x="3449503" y="897085"/>
            <a:chExt cx="2988242" cy="154408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F3AA800-7811-8D4C-9B18-62CEA746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1058" y="1177148"/>
              <a:ext cx="1327437" cy="1109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9A88E4A-596F-ED43-B583-4F879D1CA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96703" y="1366161"/>
              <a:ext cx="1332833" cy="920487"/>
            </a:xfrm>
            <a:prstGeom prst="rect">
              <a:avLst/>
            </a:prstGeom>
          </p:spPr>
        </p:pic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A30800C8-142B-4447-977C-8EF8B93685D6}"/>
                </a:ext>
              </a:extLst>
            </p:cNvPr>
            <p:cNvSpPr/>
            <p:nvPr/>
          </p:nvSpPr>
          <p:spPr>
            <a:xfrm rot="5400000">
              <a:off x="4914922" y="918346"/>
              <a:ext cx="227172" cy="281847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AF6896-0A60-2F44-9FBF-88BFA75515B9}"/>
                </a:ext>
              </a:extLst>
            </p:cNvPr>
            <p:cNvSpPr txBox="1"/>
            <p:nvPr/>
          </p:nvSpPr>
          <p:spPr>
            <a:xfrm>
              <a:off x="3449503" y="897085"/>
              <a:ext cx="2988242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Allen brain atlas</a:t>
              </a:r>
              <a:endParaRPr lang="en-US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29" name="Right Arrow 28">
            <a:extLst>
              <a:ext uri="{FF2B5EF4-FFF2-40B4-BE49-F238E27FC236}">
                <a16:creationId xmlns:a16="http://schemas.microsoft.com/office/drawing/2014/main" id="{B2E19521-FE14-0443-800D-073F44B91FE1}"/>
              </a:ext>
            </a:extLst>
          </p:cNvPr>
          <p:cNvSpPr/>
          <p:nvPr/>
        </p:nvSpPr>
        <p:spPr>
          <a:xfrm>
            <a:off x="6120007" y="3827517"/>
            <a:ext cx="758180" cy="36579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080A3DE-B2F4-1F45-BBE0-71C83B677CDD}"/>
              </a:ext>
            </a:extLst>
          </p:cNvPr>
          <p:cNvSpPr/>
          <p:nvPr/>
        </p:nvSpPr>
        <p:spPr>
          <a:xfrm>
            <a:off x="4902270" y="1711329"/>
            <a:ext cx="216170" cy="214563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21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29" grpId="0" animBg="1"/>
      <p:bldP spid="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0A7F-38C8-E147-865D-C912084D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00" y="220220"/>
            <a:ext cx="11336958" cy="792000"/>
          </a:xfrm>
        </p:spPr>
        <p:txBody>
          <a:bodyPr/>
          <a:lstStyle/>
          <a:p>
            <a:r>
              <a:rPr lang="en-US" dirty="0"/>
              <a:t>Associations between BIN1 rs744373 risk-allele carriage and amyloid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408E95-6887-5442-B191-0CCCB64B3B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9057" y="941372"/>
            <a:ext cx="6554709" cy="5168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69DBCB-45D0-7B47-82CC-873CE795C7B9}"/>
              </a:ext>
            </a:extLst>
          </p:cNvPr>
          <p:cNvSpPr txBox="1"/>
          <p:nvPr/>
        </p:nvSpPr>
        <p:spPr>
          <a:xfrm>
            <a:off x="6400800" y="6110083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ANCOVAs controlled for age, gender, </a:t>
            </a:r>
          </a:p>
          <a:p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education and </a:t>
            </a:r>
            <a:r>
              <a:rPr lang="en-US" sz="16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ApoE</a:t>
            </a:r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600" dirty="0">
                <a:solidFill>
                  <a:srgbClr val="23395E"/>
                </a:solidFill>
                <a:latin typeface="Symbol" pitchFamily="2" charset="2"/>
                <a:ea typeface="Calibri" charset="0"/>
                <a:cs typeface="Calibri" charset="0"/>
              </a:rPr>
              <a:t>e</a:t>
            </a:r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4-status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1AB0F1-28E5-AB4C-9C72-C9DCCD66BA1C}"/>
              </a:ext>
            </a:extLst>
          </p:cNvPr>
          <p:cNvGrpSpPr/>
          <p:nvPr/>
        </p:nvGrpSpPr>
        <p:grpSpPr>
          <a:xfrm>
            <a:off x="285117" y="1146574"/>
            <a:ext cx="3366124" cy="4608393"/>
            <a:chOff x="7505322" y="941372"/>
            <a:chExt cx="3666654" cy="50198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65C816-FF32-F747-A41C-895BC8ABF2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05322" y="941372"/>
              <a:ext cx="3666654" cy="501983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247994-8AE8-2E43-9995-B99DB2D9DB03}"/>
                </a:ext>
              </a:extLst>
            </p:cNvPr>
            <p:cNvSpPr/>
            <p:nvPr/>
          </p:nvSpPr>
          <p:spPr>
            <a:xfrm>
              <a:off x="7505322" y="941372"/>
              <a:ext cx="546084" cy="478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FC9048B-8790-374B-AA1F-679E312542F5}"/>
              </a:ext>
            </a:extLst>
          </p:cNvPr>
          <p:cNvSpPr/>
          <p:nvPr/>
        </p:nvSpPr>
        <p:spPr>
          <a:xfrm>
            <a:off x="210019" y="874175"/>
            <a:ext cx="546084" cy="478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E7B99DCC-AFE1-584D-BEAA-D36B7CDC9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531137"/>
            <a:ext cx="55172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al, Nat Comms, 2019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C2B215-070B-B840-BB28-D890B4517D14}"/>
              </a:ext>
            </a:extLst>
          </p:cNvPr>
          <p:cNvCxnSpPr>
            <a:cxnSpLocks/>
          </p:cNvCxnSpPr>
          <p:nvPr/>
        </p:nvCxnSpPr>
        <p:spPr>
          <a:xfrm>
            <a:off x="3450771" y="3450771"/>
            <a:ext cx="20682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2FA3D9F-F30F-7245-89DD-55520DAF6050}"/>
              </a:ext>
            </a:extLst>
          </p:cNvPr>
          <p:cNvSpPr/>
          <p:nvPr/>
        </p:nvSpPr>
        <p:spPr>
          <a:xfrm>
            <a:off x="3651241" y="2778320"/>
            <a:ext cx="1667346" cy="1344902"/>
          </a:xfrm>
          <a:prstGeom prst="roundRect">
            <a:avLst/>
          </a:prstGeom>
          <a:solidFill>
            <a:srgbClr val="F1F5E9"/>
          </a:solidFill>
          <a:ln>
            <a:solidFill>
              <a:srgbClr val="2339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Compare </a:t>
            </a:r>
            <a:r>
              <a:rPr lang="en-US" sz="1400" b="1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amyloid</a:t>
            </a:r>
            <a:r>
              <a:rPr lang="en-US" sz="1400" dirty="0">
                <a:solidFill>
                  <a:srgbClr val="23395E"/>
                </a:solidFill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load between rs744373 risk and normal carriers</a:t>
            </a:r>
          </a:p>
        </p:txBody>
      </p:sp>
    </p:spTree>
    <p:extLst>
      <p:ext uri="{BB962C8B-B14F-4D97-AF65-F5344CB8AC3E}">
        <p14:creationId xmlns:p14="http://schemas.microsoft.com/office/powerpoint/2010/main" val="319032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7FB8B-2FA6-5D41-8BCE-B89486EF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BIN1 rs744373 in the context of the amyloid cascade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B8709-DB00-E445-BD69-D72968D6A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680" y="1313999"/>
            <a:ext cx="4516834" cy="4548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8405D0-44BD-1D4F-91E4-3D9C89666B62}"/>
              </a:ext>
            </a:extLst>
          </p:cNvPr>
          <p:cNvSpPr txBox="1"/>
          <p:nvPr/>
        </p:nvSpPr>
        <p:spPr>
          <a:xfrm>
            <a:off x="974969" y="5943600"/>
            <a:ext cx="3561862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Linear regression controlled for age, </a:t>
            </a:r>
          </a:p>
          <a:p>
            <a:pPr algn="ctr"/>
            <a:r>
              <a:rPr lang="en-US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gender, education and </a:t>
            </a:r>
            <a:r>
              <a:rPr lang="en-US" sz="15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ApoE</a:t>
            </a:r>
            <a:r>
              <a:rPr lang="en-US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1500" dirty="0">
                <a:solidFill>
                  <a:srgbClr val="23395E"/>
                </a:solidFill>
                <a:latin typeface="Symbol" pitchFamily="2" charset="2"/>
                <a:ea typeface="Calibri" charset="0"/>
                <a:cs typeface="Calibri" charset="0"/>
              </a:rPr>
              <a:t>e</a:t>
            </a:r>
            <a:r>
              <a:rPr lang="en-US" sz="15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4-status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84ED14-ACD5-9246-A59A-913EBD310F64}"/>
              </a:ext>
            </a:extLst>
          </p:cNvPr>
          <p:cNvSpPr/>
          <p:nvPr/>
        </p:nvSpPr>
        <p:spPr>
          <a:xfrm>
            <a:off x="5957934" y="2206722"/>
            <a:ext cx="3735142" cy="70138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23395E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Gradual deposition of A</a:t>
            </a:r>
            <a:r>
              <a:rPr lang="en-US" sz="1600" dirty="0">
                <a:solidFill>
                  <a:srgbClr val="23395E"/>
                </a:solidFill>
                <a:latin typeface="Symbol" pitchFamily="2" charset="2"/>
                <a:ea typeface="Verdana" pitchFamily="34" charset="0"/>
                <a:cs typeface="Arial" panose="020B0604020202020204" pitchFamily="34" charset="0"/>
              </a:rPr>
              <a:t>b</a:t>
            </a:r>
            <a:r>
              <a:rPr lang="en-US" sz="1600" dirty="0">
                <a:solidFill>
                  <a:srgbClr val="23395E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 plaques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DD8D22-0755-C442-B4BC-2787066515B6}"/>
              </a:ext>
            </a:extLst>
          </p:cNvPr>
          <p:cNvSpPr/>
          <p:nvPr/>
        </p:nvSpPr>
        <p:spPr>
          <a:xfrm>
            <a:off x="5957934" y="3419530"/>
            <a:ext cx="3735142" cy="70138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23395E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Development of tau tangles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0D087C-80EF-2745-A5B5-5CC417FCB45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825505" y="2908105"/>
            <a:ext cx="0" cy="511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34888D2-1F57-B145-8A08-22E9611EB41D}"/>
              </a:ext>
            </a:extLst>
          </p:cNvPr>
          <p:cNvSpPr/>
          <p:nvPr/>
        </p:nvSpPr>
        <p:spPr>
          <a:xfrm>
            <a:off x="10111704" y="3419530"/>
            <a:ext cx="1415011" cy="70138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6">
                  <a:lumMod val="40000"/>
                  <a:lumOff val="60000"/>
                </a:schemeClr>
              </a:gs>
              <a:gs pos="8300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23395E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BIN1 rs744373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DA9850-F12F-CD48-AF15-B041E02591FB}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9693076" y="3770222"/>
            <a:ext cx="418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5C5BD-6880-9741-BFD8-5B7E26F638F4}"/>
              </a:ext>
            </a:extLst>
          </p:cNvPr>
          <p:cNvSpPr/>
          <p:nvPr/>
        </p:nvSpPr>
        <p:spPr>
          <a:xfrm>
            <a:off x="5957934" y="4635251"/>
            <a:ext cx="3735142" cy="70138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23395E"/>
                </a:solidFill>
                <a:latin typeface="Arial" panose="020B0604020202020204" pitchFamily="34" charset="0"/>
                <a:ea typeface="Verdana" pitchFamily="34" charset="0"/>
                <a:cs typeface="Arial" panose="020B0604020202020204" pitchFamily="34" charset="0"/>
              </a:rPr>
              <a:t>Cognitive Decline and Dementia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DF2D95-9B04-DF4A-B103-3A0458BC6878}"/>
              </a:ext>
            </a:extLst>
          </p:cNvPr>
          <p:cNvCxnSpPr>
            <a:cxnSpLocks/>
          </p:cNvCxnSpPr>
          <p:nvPr/>
        </p:nvCxnSpPr>
        <p:spPr>
          <a:xfrm>
            <a:off x="7827780" y="4123826"/>
            <a:ext cx="0" cy="511425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14">
            <a:extLst>
              <a:ext uri="{FF2B5EF4-FFF2-40B4-BE49-F238E27FC236}">
                <a16:creationId xmlns:a16="http://schemas.microsoft.com/office/drawing/2014/main" id="{6A3C72F5-8157-C04B-97E0-D7F753C3D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531137"/>
            <a:ext cx="55172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al, Nat Comms, 2019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D04C2E-7CBE-C94C-8E28-10B045A0DB7F}"/>
              </a:ext>
            </a:extLst>
          </p:cNvPr>
          <p:cNvCxnSpPr>
            <a:stCxn id="13" idx="2"/>
            <a:endCxn id="17" idx="3"/>
          </p:cNvCxnSpPr>
          <p:nvPr/>
        </p:nvCxnSpPr>
        <p:spPr>
          <a:xfrm flipH="1">
            <a:off x="9693076" y="4120913"/>
            <a:ext cx="1126134" cy="86503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ame 33">
            <a:extLst>
              <a:ext uri="{FF2B5EF4-FFF2-40B4-BE49-F238E27FC236}">
                <a16:creationId xmlns:a16="http://schemas.microsoft.com/office/drawing/2014/main" id="{5266F8CE-6BE6-794E-BEFE-EEA2E5C4A4BA}"/>
              </a:ext>
            </a:extLst>
          </p:cNvPr>
          <p:cNvSpPr/>
          <p:nvPr/>
        </p:nvSpPr>
        <p:spPr>
          <a:xfrm>
            <a:off x="5662246" y="3254829"/>
            <a:ext cx="6116097" cy="2841171"/>
          </a:xfrm>
          <a:prstGeom prst="frame">
            <a:avLst>
              <a:gd name="adj1" fmla="val 172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07408C-C97F-DB40-81B7-D68382EEB334}"/>
              </a:ext>
            </a:extLst>
          </p:cNvPr>
          <p:cNvSpPr txBox="1"/>
          <p:nvPr/>
        </p:nvSpPr>
        <p:spPr>
          <a:xfrm>
            <a:off x="6400800" y="5638800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sz="15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Are effects of BIN1 rs744373 on cognition mediated via tau?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AFD912-2DF6-8947-A352-756D8AC61236}"/>
              </a:ext>
            </a:extLst>
          </p:cNvPr>
          <p:cNvCxnSpPr>
            <a:cxnSpLocks/>
          </p:cNvCxnSpPr>
          <p:nvPr/>
        </p:nvCxnSpPr>
        <p:spPr>
          <a:xfrm>
            <a:off x="3831771" y="3940629"/>
            <a:ext cx="0" cy="27214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43E75D-8B14-3840-B51C-6355F8C44194}"/>
              </a:ext>
            </a:extLst>
          </p:cNvPr>
          <p:cNvSpPr txBox="1"/>
          <p:nvPr/>
        </p:nvSpPr>
        <p:spPr>
          <a:xfrm>
            <a:off x="10256143" y="4553428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r>
              <a:rPr lang="en-US" sz="20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GWAS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15F081-A15C-F044-9041-AE3FCFA8F722}"/>
              </a:ext>
            </a:extLst>
          </p:cNvPr>
          <p:cNvCxnSpPr>
            <a:cxnSpLocks/>
          </p:cNvCxnSpPr>
          <p:nvPr/>
        </p:nvCxnSpPr>
        <p:spPr>
          <a:xfrm flipH="1">
            <a:off x="9693075" y="3770222"/>
            <a:ext cx="41862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1C1C1A0-DEFA-8E4A-84F6-65D6226F39DC}"/>
              </a:ext>
            </a:extLst>
          </p:cNvPr>
          <p:cNvCxnSpPr>
            <a:cxnSpLocks/>
          </p:cNvCxnSpPr>
          <p:nvPr/>
        </p:nvCxnSpPr>
        <p:spPr>
          <a:xfrm>
            <a:off x="7825505" y="4123826"/>
            <a:ext cx="0" cy="511425"/>
          </a:xfrm>
          <a:prstGeom prst="straightConnector1">
            <a:avLst/>
          </a:prstGeom>
          <a:ln w="5715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19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4" grpId="0" animBg="1"/>
      <p:bldP spid="3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D2C4-1D4B-8542-B67D-D929A539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BIN1 risk allele carriage is associated with impaired memory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A8A786DB-1C79-4A41-A625-44D15DF81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531137"/>
            <a:ext cx="55172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al, Nat Comms, 2019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D33284-3673-6A4D-8C6F-AA64491CEB5E}"/>
              </a:ext>
            </a:extLst>
          </p:cNvPr>
          <p:cNvCxnSpPr/>
          <p:nvPr/>
        </p:nvCxnSpPr>
        <p:spPr>
          <a:xfrm>
            <a:off x="3615918" y="4290577"/>
            <a:ext cx="508195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E426C5-61A6-F04A-B1BF-815D2FBE3AB7}"/>
              </a:ext>
            </a:extLst>
          </p:cNvPr>
          <p:cNvSpPr txBox="1"/>
          <p:nvPr/>
        </p:nvSpPr>
        <p:spPr>
          <a:xfrm>
            <a:off x="3615918" y="4004931"/>
            <a:ext cx="5081953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rgbClr val="23395E"/>
                </a:solidFill>
                <a:latin typeface="Symbol" pitchFamily="2" charset="2"/>
                <a:ea typeface="Calibri" charset="0"/>
                <a:cs typeface="Calibri" charset="0"/>
              </a:rPr>
              <a:t>b</a:t>
            </a:r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=-0.25 (0.11), p&lt;0.05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471B39-948C-614B-A36E-24DFFC0A666D}"/>
              </a:ext>
            </a:extLst>
          </p:cNvPr>
          <p:cNvSpPr txBox="1"/>
          <p:nvPr/>
        </p:nvSpPr>
        <p:spPr>
          <a:xfrm>
            <a:off x="1209249" y="4143882"/>
            <a:ext cx="1951893" cy="29338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BIN1 rs744373 risk allele </a:t>
            </a:r>
          </a:p>
          <a:p>
            <a:pPr algn="ctr"/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carriage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A6F05E-6EB5-004D-9C80-18EF762A6F53}"/>
              </a:ext>
            </a:extLst>
          </p:cNvPr>
          <p:cNvSpPr txBox="1"/>
          <p:nvPr/>
        </p:nvSpPr>
        <p:spPr>
          <a:xfrm>
            <a:off x="9661631" y="4143881"/>
            <a:ext cx="1951893" cy="29338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Memory performance</a:t>
            </a:r>
            <a:b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(ADNI-MEM memory composite)</a:t>
            </a:r>
          </a:p>
        </p:txBody>
      </p:sp>
    </p:spTree>
    <p:extLst>
      <p:ext uri="{BB962C8B-B14F-4D97-AF65-F5344CB8AC3E}">
        <p14:creationId xmlns:p14="http://schemas.microsoft.com/office/powerpoint/2010/main" val="1564290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BD2C4-1D4B-8542-B67D-D929A539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BIN1-related risk for cognitive impairment is mediated via tau pathology</a:t>
            </a:r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A8A786DB-1C79-4A41-A625-44D15DF81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6531137"/>
            <a:ext cx="55172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Franzmeier et al, Nat Comms, 2019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D33284-3673-6A4D-8C6F-AA64491CEB5E}"/>
              </a:ext>
            </a:extLst>
          </p:cNvPr>
          <p:cNvCxnSpPr/>
          <p:nvPr/>
        </p:nvCxnSpPr>
        <p:spPr>
          <a:xfrm>
            <a:off x="3615918" y="4290577"/>
            <a:ext cx="5081953" cy="0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68F09F-A72D-1A4C-9E11-E5A92150E6FD}"/>
              </a:ext>
            </a:extLst>
          </p:cNvPr>
          <p:cNvSpPr txBox="1"/>
          <p:nvPr/>
        </p:nvSpPr>
        <p:spPr>
          <a:xfrm>
            <a:off x="3615918" y="4004931"/>
            <a:ext cx="5081953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rgbClr val="23395E"/>
                </a:solidFill>
                <a:latin typeface="Symbol" pitchFamily="2" charset="2"/>
                <a:ea typeface="Calibri" charset="0"/>
                <a:cs typeface="Calibri" charset="0"/>
              </a:rPr>
              <a:t>b</a:t>
            </a:r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=-0.17 (0.11), </a:t>
            </a:r>
            <a:r>
              <a:rPr lang="en-US" sz="1600" dirty="0" err="1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n.s</a:t>
            </a:r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6722DB-6348-2949-A2F2-753E7C7A204C}"/>
              </a:ext>
            </a:extLst>
          </p:cNvPr>
          <p:cNvCxnSpPr>
            <a:cxnSpLocks/>
          </p:cNvCxnSpPr>
          <p:nvPr/>
        </p:nvCxnSpPr>
        <p:spPr>
          <a:xfrm flipV="1">
            <a:off x="2225964" y="1825671"/>
            <a:ext cx="2798618" cy="2016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1685BA-101E-894B-8EF9-7EF7A9D1045C}"/>
              </a:ext>
            </a:extLst>
          </p:cNvPr>
          <p:cNvCxnSpPr>
            <a:cxnSpLocks/>
          </p:cNvCxnSpPr>
          <p:nvPr/>
        </p:nvCxnSpPr>
        <p:spPr>
          <a:xfrm>
            <a:off x="7172808" y="1878080"/>
            <a:ext cx="3190711" cy="15048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BD108E-52D4-1844-AFEC-FEDBE629178D}"/>
              </a:ext>
            </a:extLst>
          </p:cNvPr>
          <p:cNvSpPr txBox="1"/>
          <p:nvPr/>
        </p:nvSpPr>
        <p:spPr>
          <a:xfrm>
            <a:off x="1664025" y="2480948"/>
            <a:ext cx="1951893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rgbClr val="23395E"/>
                </a:solidFill>
                <a:latin typeface="Symbol" pitchFamily="2" charset="2"/>
                <a:ea typeface="Calibri" charset="0"/>
                <a:cs typeface="Calibri" charset="0"/>
              </a:rPr>
              <a:t>b</a:t>
            </a:r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=0.64 (0.19), p&lt;0.05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A3AAEF-1092-B647-82A5-ADFCB6B0B32F}"/>
              </a:ext>
            </a:extLst>
          </p:cNvPr>
          <p:cNvSpPr txBox="1"/>
          <p:nvPr/>
        </p:nvSpPr>
        <p:spPr>
          <a:xfrm>
            <a:off x="9152647" y="2328261"/>
            <a:ext cx="1951893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rgbClr val="23395E"/>
                </a:solidFill>
                <a:latin typeface="Symbol" pitchFamily="2" charset="2"/>
                <a:ea typeface="Calibri" charset="0"/>
                <a:cs typeface="Calibri" charset="0"/>
              </a:rPr>
              <a:t>b</a:t>
            </a:r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=-0.13 (0.06), p&lt;0.05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D4A9F5-6F37-794B-84A4-AB86377114BC}"/>
              </a:ext>
            </a:extLst>
          </p:cNvPr>
          <p:cNvSpPr txBox="1"/>
          <p:nvPr/>
        </p:nvSpPr>
        <p:spPr>
          <a:xfrm>
            <a:off x="5174616" y="2465679"/>
            <a:ext cx="1951893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dirty="0">
                <a:solidFill>
                  <a:srgbClr val="23395E"/>
                </a:solidFill>
                <a:latin typeface="Symbol" pitchFamily="2" charset="2"/>
                <a:ea typeface="Calibri" charset="0"/>
                <a:cs typeface="Calibri" charset="0"/>
              </a:rPr>
              <a:t>b</a:t>
            </a:r>
            <a:r>
              <a:rPr lang="en-US" sz="16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=-0.08 [-0.18;0], p&lt;0.05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554243-B018-B246-9222-46C267FC5889}"/>
              </a:ext>
            </a:extLst>
          </p:cNvPr>
          <p:cNvSpPr txBox="1"/>
          <p:nvPr/>
        </p:nvSpPr>
        <p:spPr>
          <a:xfrm>
            <a:off x="4249971" y="1047000"/>
            <a:ext cx="3654933" cy="29338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Global tau-PET uptake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8F940C6-A538-8B40-A856-D96DBD08B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2619" y="1323081"/>
            <a:ext cx="1369961" cy="1005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DF41751-2459-6F42-B3D4-DCA99C34A990}"/>
              </a:ext>
            </a:extLst>
          </p:cNvPr>
          <p:cNvSpPr txBox="1"/>
          <p:nvPr/>
        </p:nvSpPr>
        <p:spPr>
          <a:xfrm>
            <a:off x="1209249" y="4143882"/>
            <a:ext cx="1951893" cy="29338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BIN1 rs744373 risk allele </a:t>
            </a:r>
          </a:p>
          <a:p>
            <a:pPr algn="ctr"/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carriage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65D34C-9910-514C-973D-B2AD3D95441E}"/>
              </a:ext>
            </a:extLst>
          </p:cNvPr>
          <p:cNvSpPr txBox="1"/>
          <p:nvPr/>
        </p:nvSpPr>
        <p:spPr>
          <a:xfrm>
            <a:off x="9661631" y="4143881"/>
            <a:ext cx="1951893" cy="293389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Memory performance</a:t>
            </a:r>
            <a:b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(ADNI-MEM memory composite)</a:t>
            </a:r>
          </a:p>
        </p:txBody>
      </p:sp>
    </p:spTree>
    <p:extLst>
      <p:ext uri="{BB962C8B-B14F-4D97-AF65-F5344CB8AC3E}">
        <p14:creationId xmlns:p14="http://schemas.microsoft.com/office/powerpoint/2010/main" val="14261468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2E30-1416-0E4A-B6DE-8D9A4B902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BIN1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BF67-D6B2-3346-B2F3-2386929C6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929016"/>
            <a:ext cx="10992000" cy="45000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1600" dirty="0"/>
              <a:t>The </a:t>
            </a:r>
            <a:r>
              <a:rPr lang="en-US" sz="1600" i="1" dirty="0"/>
              <a:t>BIN1</a:t>
            </a:r>
            <a:r>
              <a:rPr lang="en-US" sz="1600" dirty="0"/>
              <a:t> rs733474 SNP is associated with higher tau pathology independent of amyloid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Regions with high </a:t>
            </a:r>
            <a:r>
              <a:rPr lang="en-US" sz="1600" i="1" dirty="0"/>
              <a:t>BIN1</a:t>
            </a:r>
            <a:r>
              <a:rPr lang="en-US" sz="1600" dirty="0"/>
              <a:t> mRNA expression are more likely to harbor tau pathology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Effects of </a:t>
            </a:r>
            <a:r>
              <a:rPr lang="en-US" sz="1600" i="1" dirty="0"/>
              <a:t>BIN1</a:t>
            </a:r>
            <a:r>
              <a:rPr lang="en-US" sz="1600" dirty="0"/>
              <a:t> rs744373 on memory are mediated via tau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Future questions: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Could BIN1 be used as a therapeutic target for tau?</a:t>
            </a:r>
          </a:p>
        </p:txBody>
      </p: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CCC42366-ED7E-F348-8CE2-797A619D5A3E}"/>
              </a:ext>
            </a:extLst>
          </p:cNvPr>
          <p:cNvGrpSpPr/>
          <p:nvPr/>
        </p:nvGrpSpPr>
        <p:grpSpPr>
          <a:xfrm>
            <a:off x="614189" y="2637835"/>
            <a:ext cx="8029741" cy="1778007"/>
            <a:chOff x="775136" y="2141662"/>
            <a:chExt cx="8287327" cy="31299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8E9541-B36A-9544-BC96-30244570D81D}"/>
                </a:ext>
              </a:extLst>
            </p:cNvPr>
            <p:cNvSpPr/>
            <p:nvPr/>
          </p:nvSpPr>
          <p:spPr>
            <a:xfrm>
              <a:off x="4988403" y="2141662"/>
              <a:ext cx="4074060" cy="70138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rgbClr val="23395E"/>
                  </a:solidFill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Gradual deposition of A</a:t>
              </a:r>
              <a:r>
                <a:rPr lang="en-US" sz="1300" dirty="0">
                  <a:solidFill>
                    <a:srgbClr val="23395E"/>
                  </a:solidFill>
                  <a:latin typeface="Symbol" pitchFamily="2" charset="2"/>
                  <a:ea typeface="Verdana" pitchFamily="34" charset="0"/>
                  <a:cs typeface="Arial" panose="020B0604020202020204" pitchFamily="34" charset="0"/>
                </a:rPr>
                <a:t>b</a:t>
              </a:r>
              <a:r>
                <a:rPr lang="en-US" sz="1300" dirty="0">
                  <a:solidFill>
                    <a:srgbClr val="23395E"/>
                  </a:solidFill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 plaques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8AD117-1CA3-124C-B9DF-36A3360E8590}"/>
                </a:ext>
              </a:extLst>
            </p:cNvPr>
            <p:cNvSpPr/>
            <p:nvPr/>
          </p:nvSpPr>
          <p:spPr>
            <a:xfrm>
              <a:off x="4988403" y="3354471"/>
              <a:ext cx="4074060" cy="70138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rgbClr val="23395E"/>
                  </a:solidFill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Development of tau tangles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433B76A-D5BC-D849-9DB3-7C369DFA1C3D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7025433" y="2843047"/>
              <a:ext cx="0" cy="5114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6AA6DBC-155D-FA45-9B18-6B761ED71BC1}"/>
                </a:ext>
              </a:extLst>
            </p:cNvPr>
            <p:cNvSpPr/>
            <p:nvPr/>
          </p:nvSpPr>
          <p:spPr>
            <a:xfrm>
              <a:off x="775136" y="3354472"/>
              <a:ext cx="1543406" cy="70138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6">
                    <a:lumMod val="40000"/>
                    <a:lumOff val="60000"/>
                  </a:schemeClr>
                </a:gs>
                <a:gs pos="83000">
                  <a:schemeClr val="accent6">
                    <a:lumMod val="40000"/>
                    <a:lumOff val="60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rgbClr val="23395E"/>
                  </a:solidFill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BIN1 rs744373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7F778F-3A2E-B249-8B97-26B0EF2F6358}"/>
                </a:ext>
              </a:extLst>
            </p:cNvPr>
            <p:cNvSpPr/>
            <p:nvPr/>
          </p:nvSpPr>
          <p:spPr>
            <a:xfrm>
              <a:off x="4988403" y="4570192"/>
              <a:ext cx="4074059" cy="701383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rgbClr val="23395E"/>
                  </a:solidFill>
                  <a:latin typeface="Arial" panose="020B0604020202020204" pitchFamily="34" charset="0"/>
                  <a:ea typeface="Verdana" pitchFamily="34" charset="0"/>
                  <a:cs typeface="Arial" panose="020B0604020202020204" pitchFamily="34" charset="0"/>
                </a:rPr>
                <a:t>Cognitive Decline and Dementia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706DD0D-430B-E84C-B895-9F2EA799CCED}"/>
                </a:ext>
              </a:extLst>
            </p:cNvPr>
            <p:cNvCxnSpPr>
              <a:cxnSpLocks/>
            </p:cNvCxnSpPr>
            <p:nvPr/>
          </p:nvCxnSpPr>
          <p:spPr>
            <a:xfrm>
              <a:off x="7027914" y="4058767"/>
              <a:ext cx="0" cy="511425"/>
            </a:xfrm>
            <a:prstGeom prst="straightConnector1">
              <a:avLst/>
            </a:prstGeom>
            <a:ln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F6D3CAB3-C2BA-D74A-B212-7CE7F662C105}"/>
                </a:ext>
              </a:extLst>
            </p:cNvPr>
            <p:cNvCxnSpPr>
              <a:cxnSpLocks/>
              <a:stCxn id="7" idx="3"/>
              <a:endCxn id="5" idx="1"/>
            </p:cNvCxnSpPr>
            <p:nvPr/>
          </p:nvCxnSpPr>
          <p:spPr>
            <a:xfrm>
              <a:off x="2318542" y="3705164"/>
              <a:ext cx="26698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826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62176-80EF-8841-B569-0B4ADA0E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599" y="220220"/>
            <a:ext cx="11445599" cy="792000"/>
          </a:xfrm>
        </p:spPr>
        <p:txBody>
          <a:bodyPr/>
          <a:lstStyle/>
          <a:p>
            <a:r>
              <a:rPr lang="de-DE" sz="2600" dirty="0"/>
              <a:t>Overall </a:t>
            </a:r>
            <a:r>
              <a:rPr lang="de-DE" sz="2600" dirty="0" err="1"/>
              <a:t>summary</a:t>
            </a:r>
            <a:r>
              <a:rPr lang="de-DE" sz="2600" dirty="0"/>
              <a:t>: Understanding </a:t>
            </a:r>
            <a:r>
              <a:rPr lang="de-DE" sz="2600" dirty="0" err="1"/>
              <a:t>determinants</a:t>
            </a:r>
            <a:r>
              <a:rPr lang="de-DE" sz="2600" dirty="0"/>
              <a:t> </a:t>
            </a:r>
            <a:r>
              <a:rPr lang="de-DE" sz="2600" dirty="0" err="1"/>
              <a:t>and</a:t>
            </a:r>
            <a:r>
              <a:rPr lang="de-DE" sz="2600" dirty="0"/>
              <a:t> </a:t>
            </a:r>
            <a:r>
              <a:rPr lang="de-DE" sz="2600" dirty="0" err="1"/>
              <a:t>mechanisms</a:t>
            </a:r>
            <a:r>
              <a:rPr lang="de-DE" sz="2600" dirty="0"/>
              <a:t> </a:t>
            </a:r>
            <a:r>
              <a:rPr lang="de-DE" sz="2600" dirty="0" err="1"/>
              <a:t>of</a:t>
            </a:r>
            <a:r>
              <a:rPr lang="de-DE" sz="2600" dirty="0"/>
              <a:t> tau </a:t>
            </a:r>
            <a:r>
              <a:rPr lang="de-DE" sz="2600" dirty="0" err="1"/>
              <a:t>spreading</a:t>
            </a:r>
            <a:endParaRPr lang="de-DE" sz="26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269A16-F5D4-DB47-A18E-67D7CDA5B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00" y="3490448"/>
            <a:ext cx="11445600" cy="23198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Tau </a:t>
            </a:r>
            <a:r>
              <a:rPr lang="de-DE" sz="2200" dirty="0" err="1"/>
              <a:t>pathology</a:t>
            </a:r>
            <a:r>
              <a:rPr lang="de-DE" sz="2200" dirty="0"/>
              <a:t> </a:t>
            </a:r>
            <a:r>
              <a:rPr lang="de-DE" sz="2200" dirty="0" err="1"/>
              <a:t>spreads</a:t>
            </a:r>
            <a:r>
              <a:rPr lang="de-DE" sz="2200" dirty="0"/>
              <a:t> </a:t>
            </a:r>
            <a:r>
              <a:rPr lang="de-DE" sz="2200" dirty="0" err="1"/>
              <a:t>across</a:t>
            </a:r>
            <a:r>
              <a:rPr lang="de-DE" sz="2200" dirty="0"/>
              <a:t> </a:t>
            </a:r>
            <a:r>
              <a:rPr lang="de-DE" sz="2200" dirty="0" err="1"/>
              <a:t>connected</a:t>
            </a:r>
            <a:r>
              <a:rPr lang="de-DE" sz="2200" dirty="0"/>
              <a:t> </a:t>
            </a:r>
            <a:r>
              <a:rPr lang="de-DE" sz="2200" dirty="0" err="1"/>
              <a:t>brain</a:t>
            </a:r>
            <a:r>
              <a:rPr lang="de-DE" sz="2200" dirty="0"/>
              <a:t> </a:t>
            </a:r>
            <a:r>
              <a:rPr lang="de-DE" sz="2200" dirty="0" err="1"/>
              <a:t>regions</a:t>
            </a:r>
            <a:endParaRPr lang="de-DE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/>
              <a:t>Tau </a:t>
            </a:r>
            <a:r>
              <a:rPr lang="de-DE" sz="2200" dirty="0" err="1"/>
              <a:t>accumulation</a:t>
            </a:r>
            <a:r>
              <a:rPr lang="de-DE" sz="2200" dirty="0"/>
              <a:t> </a:t>
            </a:r>
            <a:r>
              <a:rPr lang="de-DE" sz="2200" dirty="0" err="1"/>
              <a:t>can</a:t>
            </a:r>
            <a:r>
              <a:rPr lang="de-DE" sz="2200" dirty="0"/>
              <a:t> </a:t>
            </a:r>
            <a:r>
              <a:rPr lang="de-DE" sz="2200" dirty="0" err="1"/>
              <a:t>be</a:t>
            </a:r>
            <a:r>
              <a:rPr lang="de-DE" sz="2200" dirty="0"/>
              <a:t> </a:t>
            </a:r>
            <a:r>
              <a:rPr lang="de-DE" sz="2200" dirty="0" err="1"/>
              <a:t>predicted</a:t>
            </a:r>
            <a:r>
              <a:rPr lang="de-DE" sz="2200" dirty="0"/>
              <a:t> </a:t>
            </a:r>
            <a:r>
              <a:rPr lang="de-DE" sz="2200" dirty="0" err="1"/>
              <a:t>by</a:t>
            </a:r>
            <a:r>
              <a:rPr lang="de-DE" sz="2200" dirty="0"/>
              <a:t> </a:t>
            </a:r>
            <a:r>
              <a:rPr lang="de-DE" sz="2200" dirty="0" err="1"/>
              <a:t>connectivity</a:t>
            </a:r>
            <a:r>
              <a:rPr lang="de-DE" sz="2200" dirty="0"/>
              <a:t> </a:t>
            </a:r>
            <a:r>
              <a:rPr lang="de-DE" sz="2200" dirty="0" err="1"/>
              <a:t>models</a:t>
            </a:r>
            <a:r>
              <a:rPr lang="de-DE" sz="2200" dirty="0"/>
              <a:t> </a:t>
            </a:r>
            <a:r>
              <a:rPr lang="de-DE" sz="2200" dirty="0" err="1"/>
              <a:t>which</a:t>
            </a:r>
            <a:r>
              <a:rPr lang="de-DE" sz="2200" dirty="0"/>
              <a:t> </a:t>
            </a:r>
            <a:r>
              <a:rPr lang="de-DE" sz="2200" dirty="0" err="1"/>
              <a:t>helps</a:t>
            </a:r>
            <a:r>
              <a:rPr lang="de-DE" sz="2200" dirty="0"/>
              <a:t> </a:t>
            </a:r>
            <a:r>
              <a:rPr lang="de-DE" sz="2200" dirty="0" err="1"/>
              <a:t>overcome</a:t>
            </a:r>
            <a:br>
              <a:rPr lang="de-DE" sz="2200" dirty="0"/>
            </a:b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limitations</a:t>
            </a:r>
            <a:r>
              <a:rPr lang="de-DE" sz="2200" dirty="0"/>
              <a:t> </a:t>
            </a:r>
            <a:r>
              <a:rPr lang="de-DE" sz="2200" dirty="0" err="1"/>
              <a:t>by</a:t>
            </a:r>
            <a:r>
              <a:rPr lang="de-DE" sz="2200" dirty="0"/>
              <a:t> </a:t>
            </a:r>
            <a:r>
              <a:rPr lang="de-DE" sz="2200" dirty="0" err="1"/>
              <a:t>classical</a:t>
            </a:r>
            <a:r>
              <a:rPr lang="de-DE" sz="2200" dirty="0"/>
              <a:t> </a:t>
            </a:r>
            <a:r>
              <a:rPr lang="de-DE" sz="2200" dirty="0" err="1"/>
              <a:t>staging</a:t>
            </a:r>
            <a:r>
              <a:rPr lang="de-DE" sz="2200" dirty="0"/>
              <a:t> </a:t>
            </a:r>
            <a:r>
              <a:rPr lang="de-DE" sz="2200" dirty="0" err="1"/>
              <a:t>models</a:t>
            </a:r>
            <a:r>
              <a:rPr lang="de-DE" sz="2200" dirty="0"/>
              <a:t> (e.g. </a:t>
            </a:r>
            <a:r>
              <a:rPr lang="de-DE" sz="2200" dirty="0" err="1"/>
              <a:t>Braak</a:t>
            </a:r>
            <a:r>
              <a:rPr lang="de-DE" sz="2200" dirty="0"/>
              <a:t> </a:t>
            </a:r>
            <a:r>
              <a:rPr lang="de-DE" sz="2200" dirty="0" err="1"/>
              <a:t>staging</a:t>
            </a:r>
            <a:r>
              <a:rPr lang="de-DE" sz="2200" dirty="0"/>
              <a:t>) =&gt; </a:t>
            </a:r>
            <a:r>
              <a:rPr lang="de-DE" sz="2200" dirty="0" err="1"/>
              <a:t>potentially</a:t>
            </a:r>
            <a:r>
              <a:rPr lang="de-DE" sz="2200" dirty="0"/>
              <a:t> </a:t>
            </a:r>
            <a:r>
              <a:rPr lang="de-DE" sz="2200" dirty="0" err="1"/>
              <a:t>useful</a:t>
            </a:r>
            <a:r>
              <a:rPr lang="de-DE" sz="2200" dirty="0"/>
              <a:t> </a:t>
            </a:r>
            <a:r>
              <a:rPr lang="de-DE" sz="2200" dirty="0" err="1"/>
              <a:t>for</a:t>
            </a:r>
            <a:r>
              <a:rPr lang="de-DE" sz="2200" dirty="0"/>
              <a:t> </a:t>
            </a:r>
            <a:r>
              <a:rPr lang="de-DE" sz="2200" dirty="0" err="1"/>
              <a:t>trials</a:t>
            </a:r>
            <a:endParaRPr lang="de-DE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200" dirty="0" err="1"/>
              <a:t>Genetic</a:t>
            </a:r>
            <a:r>
              <a:rPr lang="de-DE" sz="2200" dirty="0"/>
              <a:t> </a:t>
            </a:r>
            <a:r>
              <a:rPr lang="de-DE" sz="2200" dirty="0" err="1"/>
              <a:t>risk</a:t>
            </a:r>
            <a:r>
              <a:rPr lang="de-DE" sz="2200" dirty="0"/>
              <a:t> </a:t>
            </a:r>
            <a:r>
              <a:rPr lang="de-DE" sz="2200" dirty="0" err="1"/>
              <a:t>factors</a:t>
            </a:r>
            <a:r>
              <a:rPr lang="de-DE" sz="2200" dirty="0"/>
              <a:t> (e.g. BIN1) </a:t>
            </a:r>
            <a:r>
              <a:rPr lang="de-DE" sz="2200" dirty="0" err="1"/>
              <a:t>may</a:t>
            </a:r>
            <a:r>
              <a:rPr lang="de-DE" sz="2200" dirty="0"/>
              <a:t> </a:t>
            </a:r>
            <a:r>
              <a:rPr lang="de-DE" sz="2200" dirty="0" err="1"/>
              <a:t>specifically</a:t>
            </a:r>
            <a:r>
              <a:rPr lang="de-DE" sz="2200" dirty="0"/>
              <a:t> promote </a:t>
            </a:r>
            <a:r>
              <a:rPr lang="de-DE" sz="2200" dirty="0" err="1"/>
              <a:t>the</a:t>
            </a:r>
            <a:r>
              <a:rPr lang="de-DE" sz="2200" dirty="0"/>
              <a:t> </a:t>
            </a:r>
            <a:r>
              <a:rPr lang="de-DE" sz="2200" dirty="0" err="1"/>
              <a:t>deposition</a:t>
            </a:r>
            <a:r>
              <a:rPr lang="de-DE" sz="2200" dirty="0"/>
              <a:t> </a:t>
            </a:r>
            <a:r>
              <a:rPr lang="de-DE" sz="2200" dirty="0" err="1"/>
              <a:t>and</a:t>
            </a:r>
            <a:r>
              <a:rPr lang="de-DE" sz="2200" dirty="0"/>
              <a:t> </a:t>
            </a:r>
            <a:r>
              <a:rPr lang="de-DE" sz="2200" dirty="0" err="1"/>
              <a:t>spread</a:t>
            </a:r>
            <a:r>
              <a:rPr lang="de-DE" sz="2200" dirty="0"/>
              <a:t> </a:t>
            </a:r>
            <a:r>
              <a:rPr lang="de-DE" sz="2200" dirty="0" err="1"/>
              <a:t>of</a:t>
            </a:r>
            <a:r>
              <a:rPr lang="de-DE" sz="2200" dirty="0"/>
              <a:t> tau </a:t>
            </a:r>
            <a:r>
              <a:rPr lang="de-DE" sz="2200" dirty="0" err="1"/>
              <a:t>pathology</a:t>
            </a:r>
            <a:r>
              <a:rPr lang="de-DE" sz="2200" dirty="0"/>
              <a:t> =&gt; </a:t>
            </a:r>
            <a:r>
              <a:rPr lang="de-DE" sz="2200" dirty="0" err="1"/>
              <a:t>may</a:t>
            </a:r>
            <a:r>
              <a:rPr lang="de-DE" sz="2200" dirty="0"/>
              <a:t> </a:t>
            </a:r>
            <a:r>
              <a:rPr lang="de-DE" sz="2200" dirty="0" err="1"/>
              <a:t>help</a:t>
            </a:r>
            <a:r>
              <a:rPr lang="de-DE" sz="2200" dirty="0"/>
              <a:t> </a:t>
            </a:r>
            <a:r>
              <a:rPr lang="de-DE" sz="2200" dirty="0" err="1"/>
              <a:t>define</a:t>
            </a:r>
            <a:r>
              <a:rPr lang="de-DE" sz="2200" dirty="0"/>
              <a:t> </a:t>
            </a:r>
            <a:r>
              <a:rPr lang="de-DE" sz="2200" dirty="0" err="1"/>
              <a:t>new</a:t>
            </a:r>
            <a:r>
              <a:rPr lang="de-DE" sz="2200" dirty="0"/>
              <a:t> </a:t>
            </a:r>
            <a:r>
              <a:rPr lang="de-DE" sz="2200" dirty="0" err="1"/>
              <a:t>treatment</a:t>
            </a:r>
            <a:r>
              <a:rPr lang="de-DE" sz="2200" dirty="0"/>
              <a:t> </a:t>
            </a:r>
            <a:r>
              <a:rPr lang="de-DE" sz="2200"/>
              <a:t>targets</a:t>
            </a:r>
            <a:endParaRPr lang="de-DE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200" i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34535F0-C0E6-A24D-BCBE-84770FE268F0}"/>
              </a:ext>
            </a:extLst>
          </p:cNvPr>
          <p:cNvGrpSpPr/>
          <p:nvPr/>
        </p:nvGrpSpPr>
        <p:grpSpPr>
          <a:xfrm>
            <a:off x="1829300" y="816277"/>
            <a:ext cx="7679669" cy="2189351"/>
            <a:chOff x="1905500" y="3777343"/>
            <a:chExt cx="7679669" cy="218935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96EEB38-30E2-6041-A954-925D0FCEBD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04428" y="4098575"/>
              <a:ext cx="1980741" cy="1868119"/>
            </a:xfrm>
            <a:prstGeom prst="ellipse">
              <a:avLst/>
            </a:prstGeom>
            <a:ln>
              <a:solidFill>
                <a:srgbClr val="989999"/>
              </a:solidFill>
            </a:ln>
            <a:effectLst>
              <a:reflection blurRad="6350" stA="37000" endPos="30000" dist="50800" dir="5400000" sy="-100000" algn="bl" rotWithShape="0"/>
            </a:effectLst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A4DA93C-8BFA-D942-B12C-E57F5A96D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20081" y="4098575"/>
              <a:ext cx="1980741" cy="1868119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reflection blurRad="6350" stA="37000" endPos="30000" dist="50800" dir="5400000" sy="-100000" algn="bl" rotWithShape="0"/>
            </a:effectLst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A5A8F1E5-4AA0-834D-A999-402E44905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05500" y="4098575"/>
              <a:ext cx="2110975" cy="1868119"/>
            </a:xfrm>
            <a:prstGeom prst="ellips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reflection blurRad="6350" stA="37000" endPos="30000" dist="50800" dir="5400000" sy="-100000" algn="bl" rotWithShape="0"/>
            </a:effectLst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D5E94F8-D3E7-8041-98A1-26380FCAD003}"/>
                </a:ext>
              </a:extLst>
            </p:cNvPr>
            <p:cNvSpPr txBox="1"/>
            <p:nvPr/>
          </p:nvSpPr>
          <p:spPr>
            <a:xfrm>
              <a:off x="2530704" y="3777343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b="1" dirty="0" err="1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Connectomics</a:t>
              </a:r>
              <a:endPara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774C246-74F3-AB4A-B94F-33467592E4E1}"/>
                </a:ext>
              </a:extLst>
            </p:cNvPr>
            <p:cNvSpPr txBox="1"/>
            <p:nvPr/>
          </p:nvSpPr>
          <p:spPr>
            <a:xfrm>
              <a:off x="5353251" y="3777343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b="1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PET-imaging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E4D58DD-483E-714A-9786-AE898F87DD21}"/>
                </a:ext>
              </a:extLst>
            </p:cNvPr>
            <p:cNvSpPr txBox="1"/>
            <p:nvPr/>
          </p:nvSpPr>
          <p:spPr>
            <a:xfrm>
              <a:off x="8118912" y="3777343"/>
              <a:ext cx="914400" cy="914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Autofit/>
            </a:bodyPr>
            <a:lstStyle/>
            <a:p>
              <a:pPr algn="ctr"/>
              <a:r>
                <a:rPr lang="de-DE" sz="2000" b="1" dirty="0" err="1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Genetics</a:t>
              </a:r>
              <a:endParaRPr lang="de-DE" sz="20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Pfeil nach links und rechts 16">
              <a:extLst>
                <a:ext uri="{FF2B5EF4-FFF2-40B4-BE49-F238E27FC236}">
                  <a16:creationId xmlns:a16="http://schemas.microsoft.com/office/drawing/2014/main" id="{B7D094EA-E8E1-364E-95D3-3D7C30E13F7A}"/>
                </a:ext>
              </a:extLst>
            </p:cNvPr>
            <p:cNvSpPr/>
            <p:nvPr/>
          </p:nvSpPr>
          <p:spPr>
            <a:xfrm>
              <a:off x="4162463" y="4896562"/>
              <a:ext cx="511629" cy="272143"/>
            </a:xfrm>
            <a:prstGeom prst="left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8" name="Pfeil nach links und rechts 17">
              <a:extLst>
                <a:ext uri="{FF2B5EF4-FFF2-40B4-BE49-F238E27FC236}">
                  <a16:creationId xmlns:a16="http://schemas.microsoft.com/office/drawing/2014/main" id="{77F9555F-3802-9044-8450-5A3D57D66DF0}"/>
                </a:ext>
              </a:extLst>
            </p:cNvPr>
            <p:cNvSpPr/>
            <p:nvPr/>
          </p:nvSpPr>
          <p:spPr>
            <a:xfrm>
              <a:off x="6946810" y="4896562"/>
              <a:ext cx="511629" cy="272143"/>
            </a:xfrm>
            <a:prstGeom prst="left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6542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Acknowledgements</a:t>
            </a:r>
            <a:endParaRPr lang="de-DE" dirty="0"/>
          </a:p>
        </p:txBody>
      </p:sp>
      <p:sp>
        <p:nvSpPr>
          <p:cNvPr id="2" name="Textfeld 1"/>
          <p:cNvSpPr txBox="1"/>
          <p:nvPr/>
        </p:nvSpPr>
        <p:spPr>
          <a:xfrm>
            <a:off x="3205843" y="4457700"/>
            <a:ext cx="685800" cy="68580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endParaRPr lang="de-DE" sz="1500">
              <a:solidFill>
                <a:srgbClr val="23395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855200" y="1019956"/>
            <a:ext cx="1944000" cy="386739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noFill/>
            <a:miter lim="800000"/>
            <a:headEnd/>
            <a:tailEnd/>
          </a:ln>
        </p:spPr>
        <p:txBody>
          <a:bodyPr wrap="square" lIns="68626" tIns="33711" rIns="68626" bIns="33711">
            <a:spAutoFit/>
          </a:bodyPr>
          <a:lstStyle/>
          <a:p>
            <a:pPr defTabSz="692944">
              <a:lnSpc>
                <a:spcPct val="110000"/>
              </a:lnSpc>
              <a:defRPr/>
            </a:pPr>
            <a:r>
              <a:rPr lang="de-DE" sz="1050" b="1" i="1" kern="0" dirty="0">
                <a:latin typeface="Arial" pitchFamily="34" charset="0"/>
                <a:ea typeface="ヒラギノ角ゴ Pro W3" charset="-128"/>
                <a:cs typeface="Arial" pitchFamily="34" charset="0"/>
              </a:rPr>
              <a:t>Ewers Lab</a:t>
            </a:r>
            <a:endParaRPr lang="de-DE" sz="1050" i="1" dirty="0">
              <a:latin typeface="Arial" pitchFamily="34" charset="0"/>
              <a:ea typeface="ヒラギノ角ゴ Pro W3" charset="-128"/>
              <a:cs typeface="Arial" pitchFamily="34" charset="0"/>
            </a:endParaRP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Michael Ewers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Anna </a:t>
            </a:r>
            <a:r>
              <a:rPr lang="de-DE" sz="1050" dirty="0" err="1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Rubinski</a:t>
            </a:r>
            <a:endParaRPr lang="de-DE" sz="1050" dirty="0">
              <a:solidFill>
                <a:prstClr val="black"/>
              </a:solidFill>
              <a:latin typeface="Arial" pitchFamily="34" charset="0"/>
              <a:ea typeface="ヒラギノ角ゴ Pro W3" charset="-128"/>
              <a:cs typeface="Arial" pitchFamily="34" charset="0"/>
            </a:endParaRP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Julia Neitzel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Lukas </a:t>
            </a:r>
            <a:r>
              <a:rPr lang="de-DE" sz="1050" dirty="0" err="1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Frontzkowski</a:t>
            </a:r>
            <a:endParaRPr lang="de-DE" sz="1050" dirty="0">
              <a:solidFill>
                <a:prstClr val="black"/>
              </a:solidFill>
              <a:latin typeface="Arial" pitchFamily="34" charset="0"/>
              <a:ea typeface="ヒラギノ角ゴ Pro W3" charset="-128"/>
              <a:cs typeface="Arial" pitchFamily="34" charset="0"/>
            </a:endParaRP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Ying Luan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endParaRPr lang="de-DE" sz="1050" dirty="0">
              <a:solidFill>
                <a:prstClr val="black"/>
              </a:solidFill>
              <a:latin typeface="Arial" pitchFamily="34" charset="0"/>
              <a:ea typeface="ヒラギノ角ゴ Pro W3" charset="-128"/>
              <a:cs typeface="Arial" pitchFamily="34" charset="0"/>
            </a:endParaRP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b="1" i="1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Lund University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Oskar Hansson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Olof Strandberg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Ruben Smith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endParaRPr lang="de-DE" sz="1050" dirty="0">
              <a:solidFill>
                <a:prstClr val="black"/>
              </a:solidFill>
              <a:latin typeface="Arial" pitchFamily="34" charset="0"/>
              <a:ea typeface="ヒラギノ角ゴ Pro W3" charset="-128"/>
              <a:cs typeface="Arial" pitchFamily="34" charset="0"/>
            </a:endParaRP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b="1" i="1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VUMC Amsterdam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Rik </a:t>
            </a:r>
            <a:r>
              <a:rPr lang="de-DE" sz="1050" dirty="0" err="1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Ossenkoppele</a:t>
            </a:r>
            <a:endParaRPr lang="de-DE" sz="1050" dirty="0">
              <a:solidFill>
                <a:prstClr val="black"/>
              </a:solidFill>
              <a:latin typeface="Arial" pitchFamily="34" charset="0"/>
              <a:ea typeface="ヒラギノ角ゴ Pro W3" charset="-128"/>
              <a:cs typeface="Arial" pitchFamily="34" charset="0"/>
            </a:endParaRP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endParaRPr lang="de-DE" sz="1050" dirty="0">
              <a:solidFill>
                <a:prstClr val="black"/>
              </a:solidFill>
              <a:latin typeface="Arial" pitchFamily="34" charset="0"/>
              <a:ea typeface="ヒラギノ角ゴ Pro W3" charset="-128"/>
              <a:cs typeface="Arial" pitchFamily="34" charset="0"/>
            </a:endParaRP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b="1" i="1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ISD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Marco </a:t>
            </a:r>
            <a:r>
              <a:rPr lang="de-DE" sz="1050" dirty="0" err="1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Duering</a:t>
            </a:r>
            <a:endParaRPr lang="de-DE" sz="1050" dirty="0">
              <a:solidFill>
                <a:prstClr val="black"/>
              </a:solidFill>
              <a:latin typeface="Arial" pitchFamily="34" charset="0"/>
              <a:ea typeface="ヒラギノ角ゴ Pro W3" charset="-128"/>
              <a:cs typeface="Arial" pitchFamily="34" charset="0"/>
            </a:endParaRP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Martin </a:t>
            </a:r>
            <a:r>
              <a:rPr lang="de-DE" sz="1050" dirty="0" err="1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Dichgans</a:t>
            </a:r>
            <a:endParaRPr lang="de-DE" sz="1050" dirty="0">
              <a:solidFill>
                <a:prstClr val="black"/>
              </a:solidFill>
              <a:latin typeface="Arial" pitchFamily="34" charset="0"/>
              <a:ea typeface="ヒラギノ角ゴ Pro W3" charset="-128"/>
              <a:cs typeface="Arial" pitchFamily="34" charset="0"/>
            </a:endParaRP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Katharina Bürger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943940" y="1019955"/>
            <a:ext cx="1944000" cy="1452370"/>
          </a:xfrm>
          <a:prstGeom prst="rect">
            <a:avLst/>
          </a:prstGeom>
          <a:solidFill>
            <a:srgbClr val="FFFFFF">
              <a:alpha val="60000"/>
            </a:srgbClr>
          </a:solidFill>
          <a:ln w="12700">
            <a:noFill/>
            <a:miter lim="800000"/>
            <a:headEnd/>
            <a:tailEnd/>
          </a:ln>
        </p:spPr>
        <p:txBody>
          <a:bodyPr wrap="square" lIns="68626" tIns="33711" rIns="68626" bIns="33711">
            <a:spAutoFit/>
          </a:bodyPr>
          <a:lstStyle/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b="1" i="1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UCSF/ADNI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Michael Weiner 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endParaRPr lang="de-DE" sz="1050" b="1" i="1" dirty="0">
              <a:solidFill>
                <a:prstClr val="black"/>
              </a:solidFill>
              <a:latin typeface="Arial" pitchFamily="34" charset="0"/>
              <a:ea typeface="ヒラギノ角ゴ Pro W3" charset="-128"/>
              <a:cs typeface="Arial" pitchFamily="34" charset="0"/>
            </a:endParaRP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b="1" i="1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LMU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Christian </a:t>
            </a:r>
            <a:r>
              <a:rPr lang="de-DE" sz="1050" dirty="0" err="1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Haass</a:t>
            </a:r>
            <a:endParaRPr lang="de-DE" sz="1050" dirty="0">
              <a:solidFill>
                <a:prstClr val="black"/>
              </a:solidFill>
              <a:latin typeface="Arial" pitchFamily="34" charset="0"/>
              <a:ea typeface="ヒラギノ角ゴ Pro W3" charset="-128"/>
              <a:cs typeface="Arial" pitchFamily="34" charset="0"/>
            </a:endParaRP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Matthias Brendel</a:t>
            </a:r>
          </a:p>
          <a:p>
            <a:pPr marL="346472" indent="-346472" defTabSz="692944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225"/>
              </a:spcAft>
              <a:defRPr/>
            </a:pPr>
            <a:r>
              <a:rPr lang="de-DE" sz="1050" dirty="0">
                <a:solidFill>
                  <a:prstClr val="black"/>
                </a:solidFill>
                <a:latin typeface="Arial" pitchFamily="34" charset="0"/>
                <a:ea typeface="ヒラギノ角ゴ Pro W3" charset="-128"/>
                <a:cs typeface="Arial" pitchFamily="34" charset="0"/>
              </a:rPr>
              <a:t>Marc Suarez-Calvet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92B20-9E97-9E4D-97AF-37FEFEDE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480" y="6133568"/>
            <a:ext cx="1055077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2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278E69-CBFB-704D-BF5C-112AAF4F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Tau </a:t>
            </a:r>
            <a:r>
              <a:rPr lang="de-DE" dirty="0" err="1"/>
              <a:t>pathology</a:t>
            </a:r>
            <a:r>
              <a:rPr lang="de-DE" dirty="0"/>
              <a:t> in </a:t>
            </a:r>
            <a:r>
              <a:rPr lang="de-DE" dirty="0" err="1"/>
              <a:t>Alzheimer‘s</a:t>
            </a:r>
            <a:r>
              <a:rPr lang="de-DE" dirty="0"/>
              <a:t> </a:t>
            </a:r>
            <a:r>
              <a:rPr lang="de-DE" dirty="0" err="1"/>
              <a:t>disease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BABC5B-26F0-624C-84F0-A50D49A5C279}"/>
              </a:ext>
            </a:extLst>
          </p:cNvPr>
          <p:cNvGrpSpPr/>
          <p:nvPr/>
        </p:nvGrpSpPr>
        <p:grpSpPr>
          <a:xfrm>
            <a:off x="441600" y="1547522"/>
            <a:ext cx="5088835" cy="1607371"/>
            <a:chOff x="441600" y="1440185"/>
            <a:chExt cx="5911756" cy="1867301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4B62F5D9-25D7-F844-87D4-9916063186FC}"/>
                </a:ext>
              </a:extLst>
            </p:cNvPr>
            <p:cNvGrpSpPr/>
            <p:nvPr/>
          </p:nvGrpSpPr>
          <p:grpSpPr>
            <a:xfrm>
              <a:off x="441600" y="1440185"/>
              <a:ext cx="5911756" cy="1762247"/>
              <a:chOff x="7847091" y="1052151"/>
              <a:chExt cx="3826043" cy="1140513"/>
            </a:xfrm>
          </p:grpSpPr>
          <p:pic>
            <p:nvPicPr>
              <p:cNvPr id="4" name="Picture 9">
                <a:extLst>
                  <a:ext uri="{FF2B5EF4-FFF2-40B4-BE49-F238E27FC236}">
                    <a16:creationId xmlns:a16="http://schemas.microsoft.com/office/drawing/2014/main" id="{714EAD21-782F-6941-96B4-3C7423E99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47091" y="1052151"/>
                <a:ext cx="3826043" cy="1140513"/>
              </a:xfrm>
              <a:prstGeom prst="rect">
                <a:avLst/>
              </a:prstGeom>
              <a:effectLst>
                <a:softEdge rad="63500"/>
              </a:effectLst>
            </p:spPr>
          </p:pic>
          <p:sp>
            <p:nvSpPr>
              <p:cNvPr id="6" name="TextBox 22">
                <a:extLst>
                  <a:ext uri="{FF2B5EF4-FFF2-40B4-BE49-F238E27FC236}">
                    <a16:creationId xmlns:a16="http://schemas.microsoft.com/office/drawing/2014/main" id="{CD9F9E04-8F8B-A248-A020-0A1C90F4B635}"/>
                  </a:ext>
                </a:extLst>
              </p:cNvPr>
              <p:cNvSpPr txBox="1"/>
              <p:nvPr/>
            </p:nvSpPr>
            <p:spPr>
              <a:xfrm>
                <a:off x="10126719" y="1283197"/>
                <a:ext cx="771992" cy="3218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300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Stabilizing tau </a:t>
                </a:r>
                <a:br>
                  <a:rPr lang="en-US" sz="1300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</a:br>
                <a:r>
                  <a:rPr lang="en-US" sz="1300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molecules</a:t>
                </a: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95AC8A82-473C-4A4F-A51D-A864CEDF84CA}"/>
                </a:ext>
              </a:extLst>
            </p:cNvPr>
            <p:cNvSpPr/>
            <p:nvPr/>
          </p:nvSpPr>
          <p:spPr>
            <a:xfrm>
              <a:off x="441600" y="3008243"/>
              <a:ext cx="1453461" cy="299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1" name="Text Box 14">
            <a:extLst>
              <a:ext uri="{FF2B5EF4-FFF2-40B4-BE49-F238E27FC236}">
                <a16:creationId xmlns:a16="http://schemas.microsoft.com/office/drawing/2014/main" id="{22CB8328-A664-7043-B13E-44DFFC55C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Brunden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 et al., Nat Rev Drug </a:t>
            </a:r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Discov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, 2010; </a:t>
            </a:r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Vogels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 et al., Biol Psych, 2020</a:t>
            </a:r>
          </a:p>
        </p:txBody>
      </p:sp>
    </p:spTree>
    <p:extLst>
      <p:ext uri="{BB962C8B-B14F-4D97-AF65-F5344CB8AC3E}">
        <p14:creationId xmlns:p14="http://schemas.microsoft.com/office/powerpoint/2010/main" val="353324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278E69-CBFB-704D-BF5C-112AAF4F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Tau </a:t>
            </a:r>
            <a:r>
              <a:rPr lang="de-DE" dirty="0" err="1"/>
              <a:t>pathology</a:t>
            </a:r>
            <a:r>
              <a:rPr lang="de-DE" dirty="0"/>
              <a:t> in </a:t>
            </a:r>
            <a:r>
              <a:rPr lang="de-DE" dirty="0" err="1"/>
              <a:t>Alzheimer‘s</a:t>
            </a:r>
            <a:r>
              <a:rPr lang="de-DE" dirty="0"/>
              <a:t> </a:t>
            </a:r>
            <a:r>
              <a:rPr lang="de-DE" dirty="0" err="1"/>
              <a:t>disease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BABC5B-26F0-624C-84F0-A50D49A5C279}"/>
              </a:ext>
            </a:extLst>
          </p:cNvPr>
          <p:cNvGrpSpPr/>
          <p:nvPr/>
        </p:nvGrpSpPr>
        <p:grpSpPr>
          <a:xfrm>
            <a:off x="441600" y="1547522"/>
            <a:ext cx="5088835" cy="1607371"/>
            <a:chOff x="441600" y="1440185"/>
            <a:chExt cx="5911756" cy="1867301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4B62F5D9-25D7-F844-87D4-9916063186FC}"/>
                </a:ext>
              </a:extLst>
            </p:cNvPr>
            <p:cNvGrpSpPr/>
            <p:nvPr/>
          </p:nvGrpSpPr>
          <p:grpSpPr>
            <a:xfrm>
              <a:off x="441600" y="1440185"/>
              <a:ext cx="5911756" cy="1762247"/>
              <a:chOff x="7847091" y="1052151"/>
              <a:chExt cx="3826043" cy="1140513"/>
            </a:xfrm>
          </p:grpSpPr>
          <p:pic>
            <p:nvPicPr>
              <p:cNvPr id="4" name="Picture 9">
                <a:extLst>
                  <a:ext uri="{FF2B5EF4-FFF2-40B4-BE49-F238E27FC236}">
                    <a16:creationId xmlns:a16="http://schemas.microsoft.com/office/drawing/2014/main" id="{714EAD21-782F-6941-96B4-3C7423E99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47091" y="1052151"/>
                <a:ext cx="3826043" cy="1140513"/>
              </a:xfrm>
              <a:prstGeom prst="rect">
                <a:avLst/>
              </a:prstGeom>
              <a:effectLst>
                <a:softEdge rad="63500"/>
              </a:effectLst>
            </p:spPr>
          </p:pic>
          <p:sp>
            <p:nvSpPr>
              <p:cNvPr id="6" name="TextBox 22">
                <a:extLst>
                  <a:ext uri="{FF2B5EF4-FFF2-40B4-BE49-F238E27FC236}">
                    <a16:creationId xmlns:a16="http://schemas.microsoft.com/office/drawing/2014/main" id="{CD9F9E04-8F8B-A248-A020-0A1C90F4B635}"/>
                  </a:ext>
                </a:extLst>
              </p:cNvPr>
              <p:cNvSpPr txBox="1"/>
              <p:nvPr/>
            </p:nvSpPr>
            <p:spPr>
              <a:xfrm>
                <a:off x="10126719" y="1283197"/>
                <a:ext cx="771992" cy="3218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300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Stabilizing tau </a:t>
                </a:r>
                <a:br>
                  <a:rPr lang="en-US" sz="1300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</a:br>
                <a:r>
                  <a:rPr lang="en-US" sz="1300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molecules</a:t>
                </a: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95AC8A82-473C-4A4F-A51D-A864CEDF84CA}"/>
                </a:ext>
              </a:extLst>
            </p:cNvPr>
            <p:cNvSpPr/>
            <p:nvPr/>
          </p:nvSpPr>
          <p:spPr>
            <a:xfrm>
              <a:off x="441600" y="3008243"/>
              <a:ext cx="1453461" cy="299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6D856CE7-B389-3F4B-BD42-D26BB2333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5368759">
            <a:off x="1110111" y="535251"/>
            <a:ext cx="525196" cy="1244810"/>
          </a:xfrm>
          <a:prstGeom prst="rect">
            <a:avLst/>
          </a:prstGeom>
        </p:spPr>
      </p:pic>
      <p:sp>
        <p:nvSpPr>
          <p:cNvPr id="48" name="TextBox 25">
            <a:extLst>
              <a:ext uri="{FF2B5EF4-FFF2-40B4-BE49-F238E27FC236}">
                <a16:creationId xmlns:a16="http://schemas.microsoft.com/office/drawing/2014/main" id="{87238957-9520-0648-8C61-886D101524B8}"/>
              </a:ext>
            </a:extLst>
          </p:cNvPr>
          <p:cNvSpPr txBox="1"/>
          <p:nvPr/>
        </p:nvSpPr>
        <p:spPr>
          <a:xfrm>
            <a:off x="317152" y="627143"/>
            <a:ext cx="882496" cy="40500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en-US" sz="13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Beta-Amyloid</a:t>
            </a: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9F5CA517-AE06-EB4E-BE83-F0895920B4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904306">
            <a:off x="853808" y="2311615"/>
            <a:ext cx="525196" cy="1244810"/>
          </a:xfrm>
          <a:prstGeom prst="rect">
            <a:avLst/>
          </a:prstGeom>
        </p:spPr>
      </p:pic>
      <p:sp>
        <p:nvSpPr>
          <p:cNvPr id="54" name="Text Box 14">
            <a:extLst>
              <a:ext uri="{FF2B5EF4-FFF2-40B4-BE49-F238E27FC236}">
                <a16:creationId xmlns:a16="http://schemas.microsoft.com/office/drawing/2014/main" id="{B68A3E5A-D08A-7A43-84AC-D12F9B1CF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Brunden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 et al., Nat Rev Drug </a:t>
            </a:r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Discov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, 2010; </a:t>
            </a:r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Vogels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 et al., Biol Psych, 2020</a:t>
            </a:r>
          </a:p>
        </p:txBody>
      </p:sp>
    </p:spTree>
    <p:extLst>
      <p:ext uri="{BB962C8B-B14F-4D97-AF65-F5344CB8AC3E}">
        <p14:creationId xmlns:p14="http://schemas.microsoft.com/office/powerpoint/2010/main" val="911742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278E69-CBFB-704D-BF5C-112AAF4F4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Tau </a:t>
            </a:r>
            <a:r>
              <a:rPr lang="de-DE" dirty="0" err="1"/>
              <a:t>pathology</a:t>
            </a:r>
            <a:r>
              <a:rPr lang="de-DE" dirty="0"/>
              <a:t> in </a:t>
            </a:r>
            <a:r>
              <a:rPr lang="de-DE" dirty="0" err="1"/>
              <a:t>Alzheimer‘s</a:t>
            </a:r>
            <a:r>
              <a:rPr lang="de-DE" dirty="0"/>
              <a:t> </a:t>
            </a:r>
            <a:r>
              <a:rPr lang="de-DE" dirty="0" err="1"/>
              <a:t>disease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44BABC5B-26F0-624C-84F0-A50D49A5C279}"/>
              </a:ext>
            </a:extLst>
          </p:cNvPr>
          <p:cNvGrpSpPr/>
          <p:nvPr/>
        </p:nvGrpSpPr>
        <p:grpSpPr>
          <a:xfrm>
            <a:off x="441600" y="1547522"/>
            <a:ext cx="5088835" cy="1607371"/>
            <a:chOff x="441600" y="1440185"/>
            <a:chExt cx="5911756" cy="1867301"/>
          </a:xfrm>
        </p:grpSpPr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4B62F5D9-25D7-F844-87D4-9916063186FC}"/>
                </a:ext>
              </a:extLst>
            </p:cNvPr>
            <p:cNvGrpSpPr/>
            <p:nvPr/>
          </p:nvGrpSpPr>
          <p:grpSpPr>
            <a:xfrm>
              <a:off x="441600" y="1440185"/>
              <a:ext cx="5911756" cy="1762247"/>
              <a:chOff x="7847091" y="1052151"/>
              <a:chExt cx="3826043" cy="1140513"/>
            </a:xfrm>
          </p:grpSpPr>
          <p:pic>
            <p:nvPicPr>
              <p:cNvPr id="4" name="Picture 9">
                <a:extLst>
                  <a:ext uri="{FF2B5EF4-FFF2-40B4-BE49-F238E27FC236}">
                    <a16:creationId xmlns:a16="http://schemas.microsoft.com/office/drawing/2014/main" id="{714EAD21-782F-6941-96B4-3C7423E99F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47091" y="1052151"/>
                <a:ext cx="3826043" cy="1140513"/>
              </a:xfrm>
              <a:prstGeom prst="rect">
                <a:avLst/>
              </a:prstGeom>
              <a:effectLst>
                <a:softEdge rad="63500"/>
              </a:effectLst>
            </p:spPr>
          </p:pic>
          <p:sp>
            <p:nvSpPr>
              <p:cNvPr id="6" name="TextBox 22">
                <a:extLst>
                  <a:ext uri="{FF2B5EF4-FFF2-40B4-BE49-F238E27FC236}">
                    <a16:creationId xmlns:a16="http://schemas.microsoft.com/office/drawing/2014/main" id="{CD9F9E04-8F8B-A248-A020-0A1C90F4B635}"/>
                  </a:ext>
                </a:extLst>
              </p:cNvPr>
              <p:cNvSpPr txBox="1"/>
              <p:nvPr/>
            </p:nvSpPr>
            <p:spPr>
              <a:xfrm>
                <a:off x="10126719" y="1283197"/>
                <a:ext cx="771992" cy="3218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none" lIns="0" tIns="0" rIns="0" bIns="0" rtlCol="0" anchor="ctr" anchorCtr="0">
                <a:noAutofit/>
              </a:bodyPr>
              <a:lstStyle/>
              <a:p>
                <a:pPr algn="ctr"/>
                <a:r>
                  <a:rPr lang="en-US" sz="1300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Stabilizing tau </a:t>
                </a:r>
                <a:br>
                  <a:rPr lang="en-US" sz="1300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</a:br>
                <a:r>
                  <a:rPr lang="en-US" sz="1300" dirty="0">
                    <a:solidFill>
                      <a:srgbClr val="23395E"/>
                    </a:solidFill>
                    <a:latin typeface="Calibri" charset="0"/>
                    <a:ea typeface="Calibri" charset="0"/>
                    <a:cs typeface="Calibri" charset="0"/>
                  </a:rPr>
                  <a:t>molecules</a:t>
                </a:r>
              </a:p>
            </p:txBody>
          </p:sp>
        </p:grp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95AC8A82-473C-4A4F-A51D-A864CEDF84CA}"/>
                </a:ext>
              </a:extLst>
            </p:cNvPr>
            <p:cNvSpPr/>
            <p:nvPr/>
          </p:nvSpPr>
          <p:spPr>
            <a:xfrm>
              <a:off x="441600" y="3008243"/>
              <a:ext cx="1453461" cy="299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3479A0EB-322B-FF47-A5F6-E8CF53EE5EBE}"/>
              </a:ext>
            </a:extLst>
          </p:cNvPr>
          <p:cNvGrpSpPr/>
          <p:nvPr/>
        </p:nvGrpSpPr>
        <p:grpSpPr>
          <a:xfrm>
            <a:off x="462302" y="1538580"/>
            <a:ext cx="5088834" cy="1960382"/>
            <a:chOff x="7847091" y="2485928"/>
            <a:chExt cx="3826043" cy="1473916"/>
          </a:xfrm>
        </p:grpSpPr>
        <p:pic>
          <p:nvPicPr>
            <p:cNvPr id="10" name="Picture 15">
              <a:extLst>
                <a:ext uri="{FF2B5EF4-FFF2-40B4-BE49-F238E27FC236}">
                  <a16:creationId xmlns:a16="http://schemas.microsoft.com/office/drawing/2014/main" id="{1E92681B-B270-634B-8979-FB14EDEF7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7091" y="2485928"/>
              <a:ext cx="3826043" cy="1473916"/>
            </a:xfrm>
            <a:prstGeom prst="rect">
              <a:avLst/>
            </a:prstGeom>
          </p:spPr>
        </p:pic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B651C4B5-906F-D148-8818-375C2F77467B}"/>
                </a:ext>
              </a:extLst>
            </p:cNvPr>
            <p:cNvSpPr txBox="1"/>
            <p:nvPr/>
          </p:nvSpPr>
          <p:spPr>
            <a:xfrm>
              <a:off x="10542982" y="2555338"/>
              <a:ext cx="771992" cy="41014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Microtubules </a:t>
              </a:r>
            </a:p>
            <a:p>
              <a:pPr algn="ctr"/>
              <a:r>
                <a:rPr lang="en-US" sz="13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disintegrate</a:t>
              </a:r>
            </a:p>
          </p:txBody>
        </p:sp>
        <p:sp>
          <p:nvSpPr>
            <p:cNvPr id="12" name="Rectangle 24">
              <a:extLst>
                <a:ext uri="{FF2B5EF4-FFF2-40B4-BE49-F238E27FC236}">
                  <a16:creationId xmlns:a16="http://schemas.microsoft.com/office/drawing/2014/main" id="{450E5B0A-82CF-4C45-9DBE-B91019D081EE}"/>
                </a:ext>
              </a:extLst>
            </p:cNvPr>
            <p:cNvSpPr/>
            <p:nvPr/>
          </p:nvSpPr>
          <p:spPr>
            <a:xfrm>
              <a:off x="10765609" y="2961912"/>
              <a:ext cx="394869" cy="1534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4" name="TextBox 26">
              <a:extLst>
                <a:ext uri="{FF2B5EF4-FFF2-40B4-BE49-F238E27FC236}">
                  <a16:creationId xmlns:a16="http://schemas.microsoft.com/office/drawing/2014/main" id="{090CFA5E-1E04-3042-999D-A08F843E903A}"/>
                </a:ext>
              </a:extLst>
            </p:cNvPr>
            <p:cNvSpPr txBox="1"/>
            <p:nvPr/>
          </p:nvSpPr>
          <p:spPr>
            <a:xfrm>
              <a:off x="9478802" y="3655339"/>
              <a:ext cx="1255596" cy="30450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algn="r"/>
              <a:r>
                <a:rPr lang="en-US" sz="13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Tau fibrils/tangles</a:t>
              </a:r>
            </a:p>
          </p:txBody>
        </p: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F264EEB4-AC8F-A841-8BB8-9C33EE342433}"/>
                </a:ext>
              </a:extLst>
            </p:cNvPr>
            <p:cNvSpPr txBox="1"/>
            <p:nvPr/>
          </p:nvSpPr>
          <p:spPr>
            <a:xfrm>
              <a:off x="8599693" y="3086601"/>
              <a:ext cx="663505" cy="304505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Degenerating </a:t>
              </a:r>
            </a:p>
            <a:p>
              <a:pPr algn="ctr"/>
              <a:r>
                <a:rPr lang="en-US" sz="1300" dirty="0">
                  <a:solidFill>
                    <a:srgbClr val="23395E"/>
                  </a:solidFill>
                  <a:latin typeface="Calibri" charset="0"/>
                  <a:ea typeface="Calibri" charset="0"/>
                  <a:cs typeface="Calibri" charset="0"/>
                </a:rPr>
                <a:t>axon</a:t>
              </a:r>
            </a:p>
          </p:txBody>
        </p:sp>
      </p:grpSp>
      <p:sp>
        <p:nvSpPr>
          <p:cNvPr id="25" name="TextBox 16">
            <a:extLst>
              <a:ext uri="{FF2B5EF4-FFF2-40B4-BE49-F238E27FC236}">
                <a16:creationId xmlns:a16="http://schemas.microsoft.com/office/drawing/2014/main" id="{9883DB0C-69C7-5542-BF49-1776FFF1FD58}"/>
              </a:ext>
            </a:extLst>
          </p:cNvPr>
          <p:cNvSpPr txBox="1"/>
          <p:nvPr/>
        </p:nvSpPr>
        <p:spPr>
          <a:xfrm>
            <a:off x="2345796" y="1238953"/>
            <a:ext cx="1416260" cy="27735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Alzheimer’s Disease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13BEE96A-58A5-2B45-A538-921277FF69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904306">
            <a:off x="853808" y="2311615"/>
            <a:ext cx="525196" cy="124481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BBFE4126-52B7-2A44-B0F5-B089B6A78B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5368759">
            <a:off x="1110111" y="535251"/>
            <a:ext cx="525196" cy="1244810"/>
          </a:xfrm>
          <a:prstGeom prst="rect">
            <a:avLst/>
          </a:prstGeom>
        </p:spPr>
      </p:pic>
      <p:sp>
        <p:nvSpPr>
          <p:cNvPr id="30" name="TextBox 25">
            <a:extLst>
              <a:ext uri="{FF2B5EF4-FFF2-40B4-BE49-F238E27FC236}">
                <a16:creationId xmlns:a16="http://schemas.microsoft.com/office/drawing/2014/main" id="{7F7802F3-528D-8349-9282-F9ED4C5711B2}"/>
              </a:ext>
            </a:extLst>
          </p:cNvPr>
          <p:cNvSpPr txBox="1"/>
          <p:nvPr/>
        </p:nvSpPr>
        <p:spPr>
          <a:xfrm>
            <a:off x="317152" y="627143"/>
            <a:ext cx="882496" cy="40500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 anchor="ctr" anchorCtr="0">
            <a:noAutofit/>
          </a:bodyPr>
          <a:lstStyle/>
          <a:p>
            <a:pPr algn="ctr"/>
            <a:r>
              <a:rPr lang="en-US" sz="1300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Beta-Amyloid</a:t>
            </a: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D745476C-CD53-6D4D-A58A-329D6A12D349}"/>
              </a:ext>
            </a:extLst>
          </p:cNvPr>
          <p:cNvGrpSpPr/>
          <p:nvPr/>
        </p:nvGrpSpPr>
        <p:grpSpPr>
          <a:xfrm>
            <a:off x="6480712" y="1078468"/>
            <a:ext cx="5248987" cy="2408861"/>
            <a:chOff x="602429" y="1323810"/>
            <a:chExt cx="5248987" cy="2408861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780870E4-4B8C-134C-817D-360B08016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118" y="1406629"/>
              <a:ext cx="5173298" cy="2326042"/>
            </a:xfrm>
            <a:prstGeom prst="rect">
              <a:avLst/>
            </a:prstGeom>
          </p:spPr>
        </p:pic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01E3A2B5-A2D5-9547-B83D-37CD8708E13C}"/>
                </a:ext>
              </a:extLst>
            </p:cNvPr>
            <p:cNvSpPr/>
            <p:nvPr/>
          </p:nvSpPr>
          <p:spPr>
            <a:xfrm>
              <a:off x="602429" y="1323810"/>
              <a:ext cx="485814" cy="428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34" name="Grafik 33">
            <a:extLst>
              <a:ext uri="{FF2B5EF4-FFF2-40B4-BE49-F238E27FC236}">
                <a16:creationId xmlns:a16="http://schemas.microsoft.com/office/drawing/2014/main" id="{98B22BCD-A961-D443-9C60-1D124B10F0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2901" y="4212753"/>
            <a:ext cx="8709397" cy="2390456"/>
          </a:xfrm>
          <a:prstGeom prst="rect">
            <a:avLst/>
          </a:prstGeom>
        </p:spPr>
      </p:pic>
      <p:sp>
        <p:nvSpPr>
          <p:cNvPr id="35" name="TextBox 16">
            <a:extLst>
              <a:ext uri="{FF2B5EF4-FFF2-40B4-BE49-F238E27FC236}">
                <a16:creationId xmlns:a16="http://schemas.microsoft.com/office/drawing/2014/main" id="{BE8D5CB2-2466-424A-846E-8E1990237FF3}"/>
              </a:ext>
            </a:extLst>
          </p:cNvPr>
          <p:cNvSpPr txBox="1"/>
          <p:nvPr/>
        </p:nvSpPr>
        <p:spPr>
          <a:xfrm>
            <a:off x="8268922" y="807248"/>
            <a:ext cx="1416260" cy="27735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Tau propagation across synapses</a:t>
            </a: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BF72B564-AC65-D940-818B-050DFC6A504B}"/>
              </a:ext>
            </a:extLst>
          </p:cNvPr>
          <p:cNvSpPr txBox="1"/>
          <p:nvPr/>
        </p:nvSpPr>
        <p:spPr>
          <a:xfrm>
            <a:off x="5140141" y="3778254"/>
            <a:ext cx="1416260" cy="27735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ctr"/>
            <a:r>
              <a:rPr lang="en-US" sz="1600" b="1" dirty="0">
                <a:solidFill>
                  <a:srgbClr val="23395E"/>
                </a:solidFill>
                <a:latin typeface="Calibri" charset="0"/>
                <a:ea typeface="Calibri" charset="0"/>
                <a:cs typeface="Calibri" charset="0"/>
              </a:rPr>
              <a:t>Tau spreading patterns in Alzheimer’s disease</a:t>
            </a: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BE267529-4626-534B-BC4D-57E220AC6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679" y="6575146"/>
            <a:ext cx="7467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r"/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Brunden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 et al., Nat Rev Drug </a:t>
            </a:r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Discov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, 2010; </a:t>
            </a:r>
            <a:r>
              <a:rPr lang="en-US" sz="1000" i="1" dirty="0" err="1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Vogels</a:t>
            </a:r>
            <a:r>
              <a:rPr lang="en-US" sz="1000" i="1" dirty="0">
                <a:solidFill>
                  <a:srgbClr val="898989"/>
                </a:solidFill>
                <a:latin typeface="Arial" charset="0"/>
                <a:ea typeface="Arial" charset="0"/>
                <a:cs typeface="Arial" charset="0"/>
              </a:rPr>
              <a:t> et al., Biol Psych, 2020</a:t>
            </a:r>
          </a:p>
        </p:txBody>
      </p:sp>
    </p:spTree>
    <p:extLst>
      <p:ext uri="{BB962C8B-B14F-4D97-AF65-F5344CB8AC3E}">
        <p14:creationId xmlns:p14="http://schemas.microsoft.com/office/powerpoint/2010/main" val="372921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theme/theme1.xml><?xml version="1.0" encoding="utf-8"?>
<a:theme xmlns:a="http://schemas.openxmlformats.org/drawingml/2006/main" name="ISD_2017">
  <a:themeElements>
    <a:clrScheme name="ISD">
      <a:dk1>
        <a:sysClr val="windowText" lastClr="000000"/>
      </a:dk1>
      <a:lt1>
        <a:sysClr val="window" lastClr="FFFFFF"/>
      </a:lt1>
      <a:dk2>
        <a:srgbClr val="23395E"/>
      </a:dk2>
      <a:lt2>
        <a:srgbClr val="002060"/>
      </a:lt2>
      <a:accent1>
        <a:srgbClr val="23395E"/>
      </a:accent1>
      <a:accent2>
        <a:srgbClr val="005278"/>
      </a:accent2>
      <a:accent3>
        <a:srgbClr val="72859D"/>
      </a:accent3>
      <a:accent4>
        <a:srgbClr val="B6CAC8"/>
      </a:accent4>
      <a:accent5>
        <a:srgbClr val="CF8700"/>
      </a:accent5>
      <a:accent6>
        <a:srgbClr val="9F3C20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t"/>
      <a:lstStyle>
        <a:defPPr>
          <a:defRPr>
            <a:latin typeface="Verdana" pitchFamily="34" charset="0"/>
            <a:ea typeface="Verdana" pitchFamily="34" charset="0"/>
            <a:cs typeface="Verdana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square" lIns="0" tIns="0" rIns="0" bIns="0" rtlCol="0" anchor="t" anchorCtr="0">
        <a:noAutofit/>
      </a:bodyPr>
      <a:lstStyle>
        <a:defPPr>
          <a:defRPr sz="2000" smtClean="0">
            <a:solidFill>
              <a:srgbClr val="23395E"/>
            </a:solidFill>
            <a:latin typeface="Calibri" charset="0"/>
            <a:ea typeface="Calibri" charset="0"/>
            <a:cs typeface="Calibri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B4475A44AF26B49A9105C67507427C0" ma:contentTypeVersion="2" ma:contentTypeDescription="Ein neues Dokument erstellen." ma:contentTypeScope="" ma:versionID="41d70011556a0398545ad1df33b0825a">
  <xsd:schema xmlns:xsd="http://www.w3.org/2001/XMLSchema" xmlns:xs="http://www.w3.org/2001/XMLSchema" xmlns:p="http://schemas.microsoft.com/office/2006/metadata/properties" xmlns:ns3="192d1bff-0f33-4471-8ebe-53a15c0fbd7c" targetNamespace="http://schemas.microsoft.com/office/2006/metadata/properties" ma:root="true" ma:fieldsID="06963e13585585d165e3c45aec35d5b3" ns3:_="">
    <xsd:import namespace="192d1bff-0f33-4471-8ebe-53a15c0fbd7c"/>
    <xsd:element name="properties">
      <xsd:complexType>
        <xsd:sequence>
          <xsd:element name="documentManagement">
            <xsd:complexType>
              <xsd:all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2d1bff-0f33-4471-8ebe-53a15c0fbd7c" elementFormDefault="qualified">
    <xsd:import namespace="http://schemas.microsoft.com/office/2006/documentManagement/types"/>
    <xsd:import namespace="http://schemas.microsoft.com/office/infopath/2007/PartnerControls"/>
    <xsd:element name="_dlc_DocId" ma:index="9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 ma:index="8" ma:displayName="Schlüsselwörter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192d1bff-0f33-4471-8ebe-53a15c0fbd7c">QZW3SESXYFHC-7-46</_dlc_DocId>
    <_dlc_DocIdUrl xmlns="192d1bff-0f33-4471-8ebe-53a15c0fbd7c">
      <Url>https://csdintranetisd.srv.med.uni-muenchen.de/_layouts/15/DocIdRedir.aspx?ID=QZW3SESXYFHC-7-46</Url>
      <Description>QZW3SESXYFHC-7-46</Description>
    </_dlc_DocIdUrl>
  </documentManagement>
</p:properties>
</file>

<file path=customXml/itemProps1.xml><?xml version="1.0" encoding="utf-8"?>
<ds:datastoreItem xmlns:ds="http://schemas.openxmlformats.org/officeDocument/2006/customXml" ds:itemID="{E111AADD-0BC7-40C3-ABEF-E7AAC8ECE48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9148654-31D7-46B8-8A86-104733022D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44072A-1665-43B2-856B-3E70A9653F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92d1bff-0f33-4471-8ebe-53a15c0fbd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37E996C-BEC7-4BF0-86E0-2FBAF82C1EAE}">
  <ds:schemaRefs>
    <ds:schemaRef ds:uri="http://schemas.microsoft.com/office/2006/metadata/properties"/>
    <ds:schemaRef ds:uri="http://schemas.microsoft.com/office/infopath/2007/PartnerControls"/>
    <ds:schemaRef ds:uri="192d1bff-0f33-4471-8ebe-53a15c0fbd7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KUM Template</Template>
  <TotalTime>73</TotalTime>
  <Words>2881</Words>
  <Application>Microsoft Macintosh PowerPoint</Application>
  <PresentationFormat>Widescreen</PresentationFormat>
  <Paragraphs>648</Paragraphs>
  <Slides>67</Slides>
  <Notes>13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5" baseType="lpstr">
      <vt:lpstr>Arial</vt:lpstr>
      <vt:lpstr>Calibri</vt:lpstr>
      <vt:lpstr>Cambria</vt:lpstr>
      <vt:lpstr>Helvetica</vt:lpstr>
      <vt:lpstr>Symbol</vt:lpstr>
      <vt:lpstr>Verdana</vt:lpstr>
      <vt:lpstr>Wingdings</vt:lpstr>
      <vt:lpstr>ISD_2017</vt:lpstr>
      <vt:lpstr>Mechanisms and determinants of tau spreading in Alzheimer‘s disease</vt:lpstr>
      <vt:lpstr>Alzheimer‘s disease – A cascade of pathological brain changes</vt:lpstr>
      <vt:lpstr>Alzheimer‘s disease – A cascade of pathological brain changes</vt:lpstr>
      <vt:lpstr>Alzheimer’s disease pathophysiology</vt:lpstr>
      <vt:lpstr>Alzheimer‘s disease – A cascade of pathological brain changes</vt:lpstr>
      <vt:lpstr>Alzheimer‘s disease – A cascade of pathological brain changes</vt:lpstr>
      <vt:lpstr>Tau pathology in Alzheimer‘s disease</vt:lpstr>
      <vt:lpstr>Tau pathology in Alzheimer‘s disease</vt:lpstr>
      <vt:lpstr>Tau pathology in Alzheimer‘s disease</vt:lpstr>
      <vt:lpstr>Tau-PET imaging in Alzheimer‘s disease (AD)</vt:lpstr>
      <vt:lpstr>Tau spreading is a key driver of cognitive decline</vt:lpstr>
      <vt:lpstr>Using connectivity to model tau spreading in AD</vt:lpstr>
      <vt:lpstr>Tau-PET uptake increase across the AD spectrum</vt:lpstr>
      <vt:lpstr>Tau-PET uptake increase across the AD spectrum</vt:lpstr>
      <vt:lpstr>Tau-PET uptake increase across the AD spectrum</vt:lpstr>
      <vt:lpstr>Tau deposition vs. functional connectivity</vt:lpstr>
      <vt:lpstr>Assessment of functional connectivity</vt:lpstr>
      <vt:lpstr>Assessment of functional connectivity</vt:lpstr>
      <vt:lpstr>Assessment of tau covariance</vt:lpstr>
      <vt:lpstr>Regions with high functional connectivity show covarying tau levels</vt:lpstr>
      <vt:lpstr>Tau deposition and functional network topology</vt:lpstr>
      <vt:lpstr>Connectivity of tau-epicenters/hotspots predicts tau deposition patterns</vt:lpstr>
      <vt:lpstr>Connectivity of tau-epicenters/hotspots predicts tau deposition patterns</vt:lpstr>
      <vt:lpstr>Longitudinal tau-PET imaging in Alzheimer‘s disease</vt:lpstr>
      <vt:lpstr>Assessment of covariance in tau change in AD patients</vt:lpstr>
      <vt:lpstr>Assessment of functional connectivity</vt:lpstr>
      <vt:lpstr>Functionally connected regions show similar tau accumulation rates</vt:lpstr>
      <vt:lpstr>Functionally connected regions show similar tau accumulation rates</vt:lpstr>
      <vt:lpstr>Functionally connected regions show similar tau accumulation rates within brain networks</vt:lpstr>
      <vt:lpstr>Regions with high tau/low accumulation are interconnected</vt:lpstr>
      <vt:lpstr>Regions with high tau/low accumulation are interconnected</vt:lpstr>
      <vt:lpstr>Regions with high tau/low accumulation are interconnected</vt:lpstr>
      <vt:lpstr>Regions with high tau/low accumulation are interconnected</vt:lpstr>
      <vt:lpstr>Connectivity-based modeling of tau spreading</vt:lpstr>
      <vt:lpstr>Connectivity-based modeling of tau spreading</vt:lpstr>
      <vt:lpstr>Tau-PET samples: ADNI &amp; BioFINDER</vt:lpstr>
      <vt:lpstr>Minimizing off-target binding effects: Transforming Tau-SUVRs to tau positivity probabilities</vt:lpstr>
      <vt:lpstr>Modeling group-level tau spreading patterns</vt:lpstr>
      <vt:lpstr>Modeling group-level tau spreading patterns</vt:lpstr>
      <vt:lpstr>Modeling group-level tau spreading patterns</vt:lpstr>
      <vt:lpstr>ICA-based decomposition of tau deposition patterns</vt:lpstr>
      <vt:lpstr>ICA-based decomposition of tau deposition patterns</vt:lpstr>
      <vt:lpstr>Modeling tau spreading patterns in ICA-derived tau subtypes</vt:lpstr>
      <vt:lpstr>Modeling tau spreading patterns in ICA-derived tau subtypes</vt:lpstr>
      <vt:lpstr>Cross-sectional Tau spreading in ICA-derived tau-subtypes</vt:lpstr>
      <vt:lpstr>Connectivity-based tau spreading</vt:lpstr>
      <vt:lpstr>Subject-specific modeling of tau spreading in AD</vt:lpstr>
      <vt:lpstr>Subject-specific modeling of tau spreading in AD</vt:lpstr>
      <vt:lpstr>Tau-PET as an endpoint in clinical trials</vt:lpstr>
      <vt:lpstr>Do highly interconnected brain hubs facilitate the spread of tau?</vt:lpstr>
      <vt:lpstr>Do highly interconnected brain hubs facilitate the spread of tau?</vt:lpstr>
      <vt:lpstr>Do highly interconnected brain hubs facilitate the spread of tau?</vt:lpstr>
      <vt:lpstr>Do highly interconnected brain hubs facilitate the spread of tau?</vt:lpstr>
      <vt:lpstr>Do highly interconnected brain hubs facilitate the spread of tau?</vt:lpstr>
      <vt:lpstr>Summary – Tau spreading</vt:lpstr>
      <vt:lpstr>BIN1 – A genetic risk factor for developing tau pathology</vt:lpstr>
      <vt:lpstr>Alzheimer‘s disease genetic risk factors</vt:lpstr>
      <vt:lpstr>BIN1 involvement in AD pathophysiology</vt:lpstr>
      <vt:lpstr>BIN1 rs744373 risk-allele carriage is associated with stronger tau pathology </vt:lpstr>
      <vt:lpstr>Associations between regional BIN1 mRNA expression and tau pathology</vt:lpstr>
      <vt:lpstr>Associations between BIN1 rs744373 risk-allele carriage and amyloid</vt:lpstr>
      <vt:lpstr>BIN1 rs744373 in the context of the amyloid cascade</vt:lpstr>
      <vt:lpstr>BIN1 risk allele carriage is associated with impaired memory</vt:lpstr>
      <vt:lpstr>BIN1-related risk for cognitive impairment is mediated via tau pathology</vt:lpstr>
      <vt:lpstr>BIN1 Summary</vt:lpstr>
      <vt:lpstr>Overall summary: Understanding determinants and mechanisms of tau spreading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Windows-Benutzer</dc:creator>
  <cp:lastModifiedBy>Nicolai Franzmeier</cp:lastModifiedBy>
  <cp:revision>416</cp:revision>
  <cp:lastPrinted>2021-09-17T06:46:03Z</cp:lastPrinted>
  <dcterms:created xsi:type="dcterms:W3CDTF">2011-10-05T13:05:46Z</dcterms:created>
  <dcterms:modified xsi:type="dcterms:W3CDTF">2021-09-17T06:46:19Z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3564c9b5-a72e-4bd2-a1ef-5e72657997d9</vt:lpwstr>
  </property>
  <property fmtid="{D5CDD505-2E9C-101B-9397-08002B2CF9AE}" pid="3" name="ContentTypeId">
    <vt:lpwstr>0x010100DB4475A44AF26B49A9105C67507427C0</vt:lpwstr>
  </property>
</Properties>
</file>